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2" r:id="rId11"/>
    <p:sldId id="267" r:id="rId12"/>
    <p:sldId id="271" r:id="rId13"/>
    <p:sldId id="268" r:id="rId14"/>
    <p:sldId id="269" r:id="rId15"/>
    <p:sldId id="270" r:id="rId16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7:41:50.416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443 1895,'1'-3,"0"-1,0 0,-1 1,1-1,-1 0,0 0,0 1,0-1,0 0,0 0,-1 1,0-1,0 0,0 1,0-1,-1 1,1-1,-1 1,0 0,0-1,0 1,0 0,-1 0,1 1,-1-1,-1-1,-4-7,-331-383,327 371,2 0,0-1,2 0,0 0,2-1,1 0,0 0,2-1,1 1,2-1,1-19,0-207,3 220,2 1,2-1,0 1,2 1,1 0,2 0,1 1,1 1,1 0,2 1,1 1,0 0,16-13,139-228,-169 260,0 0,1 0,0 0,1 1,-1 0,1 0,1 0,-1 1,1 0,0 1,0 0,0 0,0 1,1 0,-1 0,1 1,0 0,0 0,0 1,0 0,2 1,453-23,-3-4,-414 27,10-2,-1 3,1 2,-1 2,1 3,-2 3,19 6,-50-9,0 2,0 0,-1 1,0 1,-1 1,0 1,-1 1,-1 1,-1 1,0 1,-1 0,-1 1,-1 1,0 1,0 2,159 272,-76-65,13 226,-105-411,-3 0,-1 1,-2-1,-2 1,-4 19,1-43,-1-1,-1 1,0-1,-2 0,-1 0,-1-1,0 0,-1-1,-2 0,1-1,-2-1,-1 0,0 0,-1-2,0 0,-18 12,-250 165,174-113,82-53,-2-2,-1-2,-1 0,-1-2,-1-2,0 0,-1-3,-1-1,0-1,-1-3,0 0,-1-3,-11 1,29-7,-1 0,1-2,0 0,-1-1,1-1,0-1,0-1,1-1,-1 0,1-1,-2-3,-107-47,-129-22,57-42,176 110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7:42:45.079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2673 1613,'-932'0,"800"-13,1-5,1-5,1-7,1-4,-78-36,183 63,-36-11,-1 2,0 3,0 3,-1 3,-25 1,62 4,0-1,1-1,-1 0,1-2,0-1,0-1,0 0,1-2,1-1,-5-3,8 2,1-1,1 0,0-1,1 0,0-1,1-1,1-1,0 0,1 0,1-1,1 0,1-1,0-1,2 1,-1-5,4 12,0 0,2 0,-1 0,2 0,-1 0,2 0,0 0,0-1,1 1,0 0,1 0,1 0,0 0,1 0,0 1,0-1,1 1,1 0,0 1,0-1,1 1,1 0,-1 1,1 0,1 0,0 0,6-3,229-163,-231 167,1 1,0 0,1 1,-1 1,1 1,0 0,1 0,-1 2,0 0,1 0,0 2,-1 0,1 0,-1 2,90-7,333-89,-105 42,-108 10,174-28,31-3,-94 5,171 21,-160 33,37 16,-121 0,1206-1,-1212 10,246 43,-76 18,-224-33,1-8,68-5,970-26,-324 0,-887 3,0 0,0 2,-1 2,0 0,26 11,25 6,183 36,110 5,-6 33,-328-87,-2 2,1 2,-2 1,0 2,-1 2,11 8,-41-23,-1 1,0-1,0 1,0 0,-1 0,0 1,0-1,0 1,-1 0,0 0,0 0,-1 0,0 0,0 0,-1 1,0-1,0 1,-1-1,0 1,0 0,0-1,-1 1,-1-1,1 1,-1-1,0 0,-1 0,0 0,0 0,-3 5,-4 0,-1-1,0-1,-1 1,0-2,0 0,-1 0,0-1,-1-1,0 0,0-1,-11 4,7-2,-135 58,-4-6,-2-7,-80 12,-130 12,-241 12,187-33,88-11,-54-11,-604-29,296 68,-644-47,948 12,-183 50,443-70,0-6,-1-6,-51-7,118 1,-1-3,1-3,1-3,-1-3,2-3,-13-7,-583-253,484 231,154 45,3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7:43:12.871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2440 1325,'-51'25,"14"-12,-1 0,0-3,0-1,-1-2,0-2,-1-1,1-2,-1-2,1-1,-18-4,-43 2,-2 3,-47 0,-1-6,-136-24,-273-70,536 97,0-1,0-1,0-1,1-1,0-2,0 0,1-1,0 0,1-2,0-1,0 0,2-2,0 0,-1-3,-165-176,175 187,1 0,0 0,0-1,1-1,0 1,0-1,1 0,0-1,1 0,0 0,1 0,0 0,0 0,1-1,0 0,1 0,0 0,1-3,2-17,2 0,1 0,2 1,0-1,3 1,0 1,2 0,1 0,13-22,-8 12,-14 29,0 0,0-1,1 1,1 1,0-1,0 1,1-1,0 2,1-1,-1 1,2 0,-1 0,1 1,0 0,1 0,0 1,0 0,0 0,1 1,-1 1,1-1,0 2,329-24,-166 18,167-33,-114-6,-164 29,0 2,1 3,0 2,1 4,64-1,-59 10,12-2,-1 4,0 4,49 11,110 35,-49-8,3-10,47-2,97-13,1-16,121-21,75-47,-227 59,-301 5,0 1,0 0,0 0,0 0,0 0,0 1,-1 0,1 0,-1 1,1 0,-1 0,0 0,0 0,0 1,-1 0,1 0,-1 0,0 0,0 1,-1-1,1 1,-1 0,0 0,0 1,0-1,-1 1,0-1,1 6,25 171,-28-173,0 1,-1-1,0 1,0-1,-1 0,0 1,0-1,-1 0,-1 0,1-1,-1 1,-1-1,0 0,0 0,0 0,-1-1,0 1,-1-2,1 1,-1-1,-1 0,1 0,-1-1,0 0,0 0,-1-1,-7 3,-316 127,-101-43,384-73,0 3,2 1,1 3,-24 18,-131 69,182-102,-1-2,1 0,-1-1,-1-1,1-1,-1-1,0-1,0-1,0 0,0-2,-1 0,-16-4,-71 5,-14 5,-20 0,-1 6,1 6,-96 26,-131 89,109-33,100-49,103-32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6T01:06:57.84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4,'46'-1,"-30"-1,0 1,-1 1,1 1,-1 0,1 1,-1 1,1 0,-1 1,1 1,28 10,0-2,1-1,0-3,1-2,0-1,0-3,0-2,39-3,-60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6T01:07:16.121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1769 2642,'-92'20,"52"-17,-1-1,0-3,1-1,-1-2,1-2,0-1,0-2,1-2,0-2,1-2,1-1,-32-18,-358-206,106 119,300 110,1 0,0-2,1 0,0-1,1-1,1 0,0-1,1-1,1-1,1-1,0 1,1-2,-7-15,5-5,1 0,2-1,2-1,2 0,1-1,0-36,-1 5,5 55,-24-197,9 0,10-28,8 189,-2 35,1 0,1-1,1 1,1-1,0 1,2 0,0 0,2 0,0 1,1 0,6-12,-7 21,1-1,0 1,1 1,0 0,1 0,0 0,0 1,0 1,1-1,1 2,-1-1,1 1,0 1,9-3,443-140,-162 4,-268 132,0 0,0 3,1 1,0 1,1 2,0 1,19 2,6-3,508-50,-543 50,1 0,1 1,-1 2,0 0,1 2,-1 1,1 1,-1 2,0 0,0 1,0 2,7 4,29 20,-2 4,-1 2,-1 2,-3 3,38 37,-85-72,41 35,-1 2,-3 3,-1 1,-3 2,-2 1,-2 3,-3 1,-2 1,-2 2,-3 1,-3 1,14 54,-31-80,-2 1,-1 0,-2 0,-2 0,0 0,-3 2,1 44,2-43,-2 1,-1-1,-1 1,-3-1,-1-1,-1 1,-3-1,-1-1,-1 0,-2-1,-2-1,-19 29,-175 245,146-213,-3-2,-5-4,-28 23,95-105,0 0,0-1,0 0,-1 0,1 0,-2-1,1 0,0-1,-1 0,0 0,0-1,0 0,0 0,-1-1,1-1,-1 1,1-1,-5-1,-120-3,105 0,0 1,0 2,-1 1,1 1,0 1,0 2,0 1,-25 8,32-5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6T01:09:25.30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0,'673'0,"-649"0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6T01:09:32.96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28,'24'-1,"-2"0,-1 1,1 1,-1 1,1 1,-1 1,0 0,6 4,9 2,0-2,0-2,1-1,0-1,0-2,0-2,17-3,2 2,219-47,-78 18,-176 30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6T01:03:21.0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1349 1609,'-181'24,"129"-20,0-2,0-2,0-3,1-1,-1-4,1-1,-15-7,-110-32,-24-66,187 107,1-1,-1-1,2 0,-1 0,1-1,1-1,0 0,0 0,1-1,0 0,1-1,-36-43,26 35,0 0,2-2,0 0,2 0,1-2,0 1,2-2,1 0,1 0,1 0,1-1,2 0,0-1,2 1,1-1,2-5,-24-288,25 22,1 295,0 0,-1 0,1 0,1 1,-1-1,0 1,1 0,0-1,0 1,0 0,0 0,0 1,0-1,1 1,0 0,-1 0,1 0,0 0,0 0,0 1,0 0,0 0,0 0,0 0,0 1,1-1,3 1,24-8,335-96,-55 78,523 26,-828 0,1-1,0 1,-1 0,1 0,-1 1,1 0,-1 0,1 1,-1 0,0 0,1 1,-1 0,-1 0,1 1,0-1,-1 2,0-1,0 1,0 0,0 0,-1 0,15 25,-2 1,-1 0,-2 1,-1 0,-1 1,-2 1,-1 0,-2 1,-2 0,2 18,6 360,-15-384,2-13,-1 0,0-1,-1 1,-1 0,-1-1,0 1,-1-1,-1 0,0 0,-1 0,-1-1,0 0,-1 0,0-1,-1 0,-1 0,0-1,-10 10,-173 130,-6-4,182-140,1-2,-1 0,0 0,0-2,-1 0,1-1,-1-1,-5 0,-39 6,28-1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6T01:07:39.5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1582 2232,'-74'-4,"1"-4,0-3,1-3,-36-13,97 24,-200-82,8-13,170 81,1-1,0-1,2-2,0-1,-8-10,-133-127,-65-121,228 270,-9-10,1 0,1-2,1 1,0-2,2 0,0 0,2-1,1-1,1 0,0 0,2 0,1-5,5-401,0 398,1 1,2-1,1 0,2 1,1-1,7-17,-11 41,0 0,1 0,-1 0,2 1,-1-1,1 1,1 0,-1 0,1 1,1 0,-1 0,1 0,1 1,-1 0,1 0,0 1,0 0,1 0,-1 1,1 0,0 1,0 0,0 0,7 0,19-4,-1-2,0 0,-1-3,0-1,-1-1,3-3,315-111,-309 115,1 1,0 3,0 1,1 3,0 1,0 2,19 2,278 2,-328 0,0 0,-1 1,0 0,1 1,-1 0,-1 0,1 1,-1 1,0 0,0 0,0 1,-1 1,0-1,-1 1,3 3,57 44,47 14,-85-54,0 1,-2 2,0 1,-1 1,0 1,-2 2,-1 0,-1 1,-1 2,11 15,118 198,-111-40,-35-187,-1 0,0 0,-1 0,0 1,-1-1,-1 1,0 0,0-1,-1 1,-1 0,0-1,-1 1,0-1,-1 1,-1-1,1 0,-2 0,0 0,0-1,-1 0,-4 6,-31 38,-2-2,-3-2,-1-1,-3-3,-7 1,44-35,-227 183,37-21,171-154,2 1,0 1,2 2,1 1,1 1,1 1,-16 25,1 28,31-53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53A765-881A-4182-BE91-C8ECACC51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B405145-9E55-4A28-9CC6-D82390589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E50B84-FB4C-4CAE-B4D7-E25896E4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210D-3BFF-4714-9840-727B9555C978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BA51DC-8B5E-47F1-9CA2-18F511AE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91D3F2-CF44-401E-953E-00F48AD0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A72-D06C-4448-90B7-6FC7675FF9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3A262A-A852-4C7A-B915-68597482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32D9E3E-50A2-4A25-BC91-251C96472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FAE160-4181-4C50-9E3E-1FAADA42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210D-3BFF-4714-9840-727B9555C978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E3CF1F7-C44D-4D49-9803-254C6BA6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7053C72-C303-4650-9AB7-22FFF75F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A72-D06C-4448-90B7-6FC7675FF9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26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4082C10-0756-492F-943B-2A1A16897B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CADAADE-19BB-4642-B110-65AE46D00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905EBA4-5290-4BED-9B11-7837D88E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210D-3BFF-4714-9840-727B9555C978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2D38B7-89B0-4933-8B4C-039DB7C2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A42C21-74E9-498D-8939-B854F73D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A72-D06C-4448-90B7-6FC7675FF9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45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F1256-7135-4560-A36B-A8D4B97A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23DC8A-ECFB-47EA-8B8B-09D5B7D6B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3113185-9517-427C-B026-E933F238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210D-3BFF-4714-9840-727B9555C978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9920E8D-51CB-40D1-B002-268B3FF2B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6C55D8-AF25-4956-994F-AA33AD54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A72-D06C-4448-90B7-6FC7675FF9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F0DF96-AC45-4425-A029-722F52BE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F0034C8-ADE0-44A7-8574-5E54E0E24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A8CF60-1262-4E43-A615-443552A2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210D-3BFF-4714-9840-727B9555C978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9AD4C5-F9B0-4B30-B5D2-94474AE1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862B46-FDDC-45E5-828E-B1AE21F1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A72-D06C-4448-90B7-6FC7675FF9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44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00A936-06A6-4B5B-98EE-8B34DD541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F712F3-16FD-4B8B-BF89-B92428478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73C336F-D2A5-4B1F-AB8E-60103EEE4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243E7C8-834F-4143-98C0-BB5FD427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210D-3BFF-4714-9840-727B9555C978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C45C038-7B2A-4B23-9591-7155FDC0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7C0F64A-82C6-47B5-A4FF-F4354DC8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A72-D06C-4448-90B7-6FC7675FF9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7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8CF863-2BB9-4CEC-ADC7-5D6D10A2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F3466B-96C3-46BA-8226-7F1F0EEA6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48EF41A-206D-4C2E-88D3-AE0401167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E764B69-E217-4CBA-8DF9-56F174072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B9E4C32-A313-4F98-92B6-B0A4516E8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538F222-8EEA-4AEB-B4A7-95C15A95F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210D-3BFF-4714-9840-727B9555C978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462EEA3-78A6-4B48-B119-05DF071DA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DDA3925-7246-44A6-83DC-D388E452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A72-D06C-4448-90B7-6FC7675FF9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02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B25B8A-A0F5-4305-85CD-6DF2F2DC3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8CE2CFF-9CEE-4A71-8EAB-9EC9C144A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210D-3BFF-4714-9840-727B9555C978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3EF4B9B-FA6B-4520-B6A0-2E3BB394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EA9144-059B-4982-B449-92257D13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A72-D06C-4448-90B7-6FC7675FF9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0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B1218D0-ACD7-46B4-8C6B-50D4C4DF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210D-3BFF-4714-9840-727B9555C978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C1006F1-4FD5-4F12-884D-E0B4B9A7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B1359A4-AAA7-4CAF-A5A9-0AA61820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A72-D06C-4448-90B7-6FC7675FF9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21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014804-B189-4E12-8C45-9B5443DB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A28134-1260-4773-A33F-664B8862B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52AE77E-3B06-47A8-B014-FFC91B0E1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6A6AE0-A941-4601-BD8B-E023AAE8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210D-3BFF-4714-9840-727B9555C978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A123ED5-938C-4EDB-8A23-B32930E47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8E849C3-EDAA-48EB-BC1F-2199DF7A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A72-D06C-4448-90B7-6FC7675FF9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6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9DFDA3-0BE9-4702-9021-0BD7FD52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274A55E-97A1-47EB-BFAD-4A3A969C2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7E6BAC4-D206-4BB8-BCDE-6E2CABA73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F4C8F44-197D-4978-A104-88B9B8C0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210D-3BFF-4714-9840-727B9555C978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3E8A9DA-FE72-462E-BB20-FC36D7EF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0370E29-95F7-4A06-9C31-5113DD3A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A72-D06C-4448-90B7-6FC7675FF9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51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B070E9E-2ADF-48A6-AF24-C8DFA8F9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0CBF2A9-CA04-45A7-A50F-692B9E1DD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81A20F-8E86-49CB-BFC9-04CE6F761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5210D-3BFF-4714-9840-727B9555C978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700F4AD-675B-46A6-996A-2E16C8C71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74A585-D288-4784-BDE7-0051E1EEE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0BA72-D06C-4448-90B7-6FC7675FF9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474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ustomXml" Target="../ink/ink5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bes.tn.edu.tw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FA533A-5570-4B37-9617-47F4E0704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行動裝置使用</a:t>
            </a:r>
            <a:r>
              <a:rPr lang="en-US" altLang="zh-TW" dirty="0"/>
              <a:t>Teams</a:t>
            </a:r>
            <a:r>
              <a:rPr lang="zh-TW" altLang="en-US" dirty="0"/>
              <a:t>平台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F6E44FA-B27B-4F87-B0A4-3E7A9FD784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後壁國小</a:t>
            </a:r>
          </a:p>
        </p:txBody>
      </p:sp>
    </p:spTree>
    <p:extLst>
      <p:ext uri="{BB962C8B-B14F-4D97-AF65-F5344CB8AC3E}">
        <p14:creationId xmlns:p14="http://schemas.microsoft.com/office/powerpoint/2010/main" val="74113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DACA659-4FFD-484D-A263-A2798BB8B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8D98A44-72B2-4EE5-AC57-7C3FB9F940B1}"/>
              </a:ext>
            </a:extLst>
          </p:cNvPr>
          <p:cNvSpPr txBox="1"/>
          <p:nvPr/>
        </p:nvSpPr>
        <p:spPr>
          <a:xfrm>
            <a:off x="438539" y="2012504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按「加入」按鈕進入會議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筆跡 11">
                <a:extLst>
                  <a:ext uri="{FF2B5EF4-FFF2-40B4-BE49-F238E27FC236}">
                    <a16:creationId xmlns:a16="http://schemas.microsoft.com/office/drawing/2014/main" id="{69D1A960-39BB-46D8-81F8-DD43D86EC72D}"/>
                  </a:ext>
                </a:extLst>
              </p14:cNvPr>
              <p14:cNvContentPartPr/>
              <p14:nvPr/>
            </p14:nvContentPartPr>
            <p14:xfrm>
              <a:off x="5327552" y="427673"/>
              <a:ext cx="243360" cy="30960"/>
            </p14:xfrm>
          </p:contentPart>
        </mc:Choice>
        <mc:Fallback>
          <p:pic>
            <p:nvPicPr>
              <p:cNvPr id="12" name="筆跡 11">
                <a:extLst>
                  <a:ext uri="{FF2B5EF4-FFF2-40B4-BE49-F238E27FC236}">
                    <a16:creationId xmlns:a16="http://schemas.microsoft.com/office/drawing/2014/main" id="{69D1A960-39BB-46D8-81F8-DD43D86EC7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4912" y="364673"/>
                <a:ext cx="3690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筆跡 15">
                <a:extLst>
                  <a:ext uri="{FF2B5EF4-FFF2-40B4-BE49-F238E27FC236}">
                    <a16:creationId xmlns:a16="http://schemas.microsoft.com/office/drawing/2014/main" id="{62FB9B44-5A46-4865-BFED-D2E190C70F12}"/>
                  </a:ext>
                </a:extLst>
              </p14:cNvPr>
              <p14:cNvContentPartPr/>
              <p14:nvPr/>
            </p14:nvContentPartPr>
            <p14:xfrm>
              <a:off x="7042232" y="4534913"/>
              <a:ext cx="1123920" cy="965520"/>
            </p14:xfrm>
          </p:contentPart>
        </mc:Choice>
        <mc:Fallback>
          <p:pic>
            <p:nvPicPr>
              <p:cNvPr id="16" name="筆跡 15">
                <a:extLst>
                  <a:ext uri="{FF2B5EF4-FFF2-40B4-BE49-F238E27FC236}">
                    <a16:creationId xmlns:a16="http://schemas.microsoft.com/office/drawing/2014/main" id="{62FB9B44-5A46-4865-BFED-D2E190C70F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79592" y="4471913"/>
                <a:ext cx="1249560" cy="10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筆跡 16">
                <a:extLst>
                  <a:ext uri="{FF2B5EF4-FFF2-40B4-BE49-F238E27FC236}">
                    <a16:creationId xmlns:a16="http://schemas.microsoft.com/office/drawing/2014/main" id="{3359665B-7BF7-4427-9246-A00B723EAA57}"/>
                  </a:ext>
                </a:extLst>
              </p14:cNvPr>
              <p14:cNvContentPartPr/>
              <p14:nvPr/>
            </p14:nvContentPartPr>
            <p14:xfrm>
              <a:off x="5364632" y="1212833"/>
              <a:ext cx="251280" cy="360"/>
            </p14:xfrm>
          </p:contentPart>
        </mc:Choice>
        <mc:Fallback>
          <p:pic>
            <p:nvPicPr>
              <p:cNvPr id="17" name="筆跡 16">
                <a:extLst>
                  <a:ext uri="{FF2B5EF4-FFF2-40B4-BE49-F238E27FC236}">
                    <a16:creationId xmlns:a16="http://schemas.microsoft.com/office/drawing/2014/main" id="{3359665B-7BF7-4427-9246-A00B723EAA5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01632" y="1149833"/>
                <a:ext cx="3769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" name="筆跡 17">
                <a:extLst>
                  <a:ext uri="{FF2B5EF4-FFF2-40B4-BE49-F238E27FC236}">
                    <a16:creationId xmlns:a16="http://schemas.microsoft.com/office/drawing/2014/main" id="{F0AB0FF5-5073-4F29-8654-C15D51F62E20}"/>
                  </a:ext>
                </a:extLst>
              </p14:cNvPr>
              <p14:cNvContentPartPr/>
              <p14:nvPr/>
            </p14:nvContentPartPr>
            <p14:xfrm>
              <a:off x="5038112" y="5737673"/>
              <a:ext cx="381960" cy="29880"/>
            </p14:xfrm>
          </p:contentPart>
        </mc:Choice>
        <mc:Fallback>
          <p:pic>
            <p:nvPicPr>
              <p:cNvPr id="18" name="筆跡 17">
                <a:extLst>
                  <a:ext uri="{FF2B5EF4-FFF2-40B4-BE49-F238E27FC236}">
                    <a16:creationId xmlns:a16="http://schemas.microsoft.com/office/drawing/2014/main" id="{F0AB0FF5-5073-4F29-8654-C15D51F62E2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75112" y="5675033"/>
                <a:ext cx="507600" cy="1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3283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Screenshot_20210907-215352">
            <a:extLst>
              <a:ext uri="{FF2B5EF4-FFF2-40B4-BE49-F238E27FC236}">
                <a16:creationId xmlns:a16="http://schemas.microsoft.com/office/drawing/2014/main" id="{6F19D614-A101-458D-B615-03596704E4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DF83110E-9228-4904-A49B-A0433E579604}"/>
                  </a:ext>
                </a:extLst>
              </p14:cNvPr>
              <p14:cNvContentPartPr/>
              <p14:nvPr/>
            </p14:nvContentPartPr>
            <p14:xfrm>
              <a:off x="4188872" y="222833"/>
              <a:ext cx="701640" cy="590400"/>
            </p14:xfrm>
          </p:contentPart>
        </mc:Choice>
        <mc:Fallback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DF83110E-9228-4904-A49B-A0433E5796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9872" y="214193"/>
                <a:ext cx="719280" cy="6080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3AC9D572-8DED-4C19-84B9-78A8BC3DCFDF}"/>
              </a:ext>
            </a:extLst>
          </p:cNvPr>
          <p:cNvSpPr txBox="1"/>
          <p:nvPr/>
        </p:nvSpPr>
        <p:spPr>
          <a:xfrm>
            <a:off x="998376" y="1819469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按「←」進入主畫面</a:t>
            </a:r>
          </a:p>
        </p:txBody>
      </p:sp>
    </p:spTree>
    <p:extLst>
      <p:ext uri="{BB962C8B-B14F-4D97-AF65-F5344CB8AC3E}">
        <p14:creationId xmlns:p14="http://schemas.microsoft.com/office/powerpoint/2010/main" val="3987361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Screenshot_20210907-215431">
            <a:extLst>
              <a:ext uri="{FF2B5EF4-FFF2-40B4-BE49-F238E27FC236}">
                <a16:creationId xmlns:a16="http://schemas.microsoft.com/office/drawing/2014/main" id="{50D34097-9CED-4B93-ABB6-00E67B633A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AECE3A5-04D7-44AC-9F61-2A6358571B17}"/>
              </a:ext>
            </a:extLst>
          </p:cNvPr>
          <p:cNvSpPr txBox="1"/>
          <p:nvPr/>
        </p:nvSpPr>
        <p:spPr>
          <a:xfrm>
            <a:off x="569168" y="1698171"/>
            <a:ext cx="3526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下面英文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Teams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是團隊，作業是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Assignment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，點選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Teams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後再點選自己的班級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筆跡 6">
                <a:extLst>
                  <a:ext uri="{FF2B5EF4-FFF2-40B4-BE49-F238E27FC236}">
                    <a16:creationId xmlns:a16="http://schemas.microsoft.com/office/drawing/2014/main" id="{D72AE995-4E0E-469F-A0C2-9BCE312BA4BC}"/>
                  </a:ext>
                </a:extLst>
              </p14:cNvPr>
              <p14:cNvContentPartPr/>
              <p14:nvPr/>
            </p14:nvContentPartPr>
            <p14:xfrm>
              <a:off x="5383352" y="5671793"/>
              <a:ext cx="847440" cy="803880"/>
            </p14:xfrm>
          </p:contentPart>
        </mc:Choice>
        <mc:Fallback>
          <p:pic>
            <p:nvPicPr>
              <p:cNvPr id="7" name="筆跡 6">
                <a:extLst>
                  <a:ext uri="{FF2B5EF4-FFF2-40B4-BE49-F238E27FC236}">
                    <a16:creationId xmlns:a16="http://schemas.microsoft.com/office/drawing/2014/main" id="{D72AE995-4E0E-469F-A0C2-9BCE312BA4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5712" y="5654153"/>
                <a:ext cx="883080" cy="83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0889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Screenshot_20210907-215402">
            <a:extLst>
              <a:ext uri="{FF2B5EF4-FFF2-40B4-BE49-F238E27FC236}">
                <a16:creationId xmlns:a16="http://schemas.microsoft.com/office/drawing/2014/main" id="{571962FF-8BE7-4467-A446-021E2EB68F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53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Screenshot_20210907-215412">
            <a:extLst>
              <a:ext uri="{FF2B5EF4-FFF2-40B4-BE49-F238E27FC236}">
                <a16:creationId xmlns:a16="http://schemas.microsoft.com/office/drawing/2014/main" id="{98A50C8F-59C9-4197-B7FE-52483CF4B1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15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Screenshot_20210907-215421">
            <a:extLst>
              <a:ext uri="{FF2B5EF4-FFF2-40B4-BE49-F238E27FC236}">
                <a16:creationId xmlns:a16="http://schemas.microsoft.com/office/drawing/2014/main" id="{530CAAA0-7A50-4645-9353-371D6EDCF8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6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Screenshot_20210907-215031">
            <a:extLst>
              <a:ext uri="{FF2B5EF4-FFF2-40B4-BE49-F238E27FC236}">
                <a16:creationId xmlns:a16="http://schemas.microsoft.com/office/drawing/2014/main" id="{BDA5484B-4BF5-4578-92A7-668CA1E9A3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1215700-D056-4CD9-8568-4E27542807B4}"/>
              </a:ext>
            </a:extLst>
          </p:cNvPr>
          <p:cNvSpPr txBox="1"/>
          <p:nvPr/>
        </p:nvSpPr>
        <p:spPr>
          <a:xfrm>
            <a:off x="289203" y="1129004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手機進入後壁國小網頁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網址：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www.hbes.tn.edu.tw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點選圈起處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筆跡 8">
                <a:extLst>
                  <a:ext uri="{FF2B5EF4-FFF2-40B4-BE49-F238E27FC236}">
                    <a16:creationId xmlns:a16="http://schemas.microsoft.com/office/drawing/2014/main" id="{B63D0320-E615-4F83-9C6B-4F89226AE773}"/>
                  </a:ext>
                </a:extLst>
              </p14:cNvPr>
              <p14:cNvContentPartPr/>
              <p14:nvPr/>
            </p14:nvContentPartPr>
            <p14:xfrm>
              <a:off x="7454072" y="605153"/>
              <a:ext cx="955080" cy="862200"/>
            </p14:xfrm>
          </p:contentPart>
        </mc:Choice>
        <mc:Fallback xmlns="">
          <p:pic>
            <p:nvPicPr>
              <p:cNvPr id="9" name="筆跡 8">
                <a:extLst>
                  <a:ext uri="{FF2B5EF4-FFF2-40B4-BE49-F238E27FC236}">
                    <a16:creationId xmlns:a16="http://schemas.microsoft.com/office/drawing/2014/main" id="{B63D0320-E615-4F83-9C6B-4F89226AE7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1432" y="542153"/>
                <a:ext cx="1080720" cy="98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782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Screenshot_20210907-215209">
            <a:extLst>
              <a:ext uri="{FF2B5EF4-FFF2-40B4-BE49-F238E27FC236}">
                <a16:creationId xmlns:a16="http://schemas.microsoft.com/office/drawing/2014/main" id="{2F9B1979-9837-40E0-BF09-D865D2982F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3B8AF2D4-667D-4774-AB51-1CBDF05BEC31}"/>
                  </a:ext>
                </a:extLst>
              </p14:cNvPr>
              <p14:cNvContentPartPr/>
              <p14:nvPr/>
            </p14:nvContentPartPr>
            <p14:xfrm>
              <a:off x="4206872" y="2134433"/>
              <a:ext cx="4129200" cy="64692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3B8AF2D4-667D-4774-AB51-1CBDF05BEC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4232" y="2071793"/>
                <a:ext cx="4254840" cy="7725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D46CC630-D170-4268-A423-72FDEBB482F6}"/>
              </a:ext>
            </a:extLst>
          </p:cNvPr>
          <p:cNvSpPr txBox="1"/>
          <p:nvPr/>
        </p:nvSpPr>
        <p:spPr>
          <a:xfrm>
            <a:off x="671804" y="203407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點選圈起處</a:t>
            </a:r>
          </a:p>
        </p:txBody>
      </p:sp>
    </p:spTree>
    <p:extLst>
      <p:ext uri="{BB962C8B-B14F-4D97-AF65-F5344CB8AC3E}">
        <p14:creationId xmlns:p14="http://schemas.microsoft.com/office/powerpoint/2010/main" val="359371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Screenshot_20210907-215218">
            <a:extLst>
              <a:ext uri="{FF2B5EF4-FFF2-40B4-BE49-F238E27FC236}">
                <a16:creationId xmlns:a16="http://schemas.microsoft.com/office/drawing/2014/main" id="{03E0D82F-41F8-4F99-9C9B-65F28ED35B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9A7BBC94-0C4E-4007-A3E1-818641C3F742}"/>
                  </a:ext>
                </a:extLst>
              </p14:cNvPr>
              <p14:cNvContentPartPr/>
              <p14:nvPr/>
            </p14:nvContentPartPr>
            <p14:xfrm>
              <a:off x="4309112" y="2555273"/>
              <a:ext cx="1878480" cy="55404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9A7BBC94-0C4E-4007-A3E1-818641C3F7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6472" y="2492633"/>
                <a:ext cx="2004120" cy="6796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3CA670D4-8B8E-4754-839B-4EA2C5DA7A05}"/>
              </a:ext>
            </a:extLst>
          </p:cNvPr>
          <p:cNvSpPr txBox="1"/>
          <p:nvPr/>
        </p:nvSpPr>
        <p:spPr>
          <a:xfrm>
            <a:off x="830424" y="255527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點選圈起處</a:t>
            </a:r>
          </a:p>
        </p:txBody>
      </p:sp>
    </p:spTree>
    <p:extLst>
      <p:ext uri="{BB962C8B-B14F-4D97-AF65-F5344CB8AC3E}">
        <p14:creationId xmlns:p14="http://schemas.microsoft.com/office/powerpoint/2010/main" val="392511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Screenshot_20210907-215228">
            <a:extLst>
              <a:ext uri="{FF2B5EF4-FFF2-40B4-BE49-F238E27FC236}">
                <a16:creationId xmlns:a16="http://schemas.microsoft.com/office/drawing/2014/main" id="{F97E8A1C-6798-48AB-ADA1-37F0B88208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69E19C5-7D0B-486A-873E-2813BB6FFE34}"/>
              </a:ext>
            </a:extLst>
          </p:cNvPr>
          <p:cNvSpPr txBox="1"/>
          <p:nvPr/>
        </p:nvSpPr>
        <p:spPr>
          <a:xfrm>
            <a:off x="643813" y="1968759"/>
            <a:ext cx="3433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手機平板需先安裝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TEAMS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才能使用。請詳細閱讀注意事項與容易輸入錯誤之處，再點選自己的班級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689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Screenshot_20210907-215244">
            <a:extLst>
              <a:ext uri="{FF2B5EF4-FFF2-40B4-BE49-F238E27FC236}">
                <a16:creationId xmlns:a16="http://schemas.microsoft.com/office/drawing/2014/main" id="{E223236A-72B0-459A-AF87-7220AACCC8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29B3495-5D6C-4D8B-803C-52CFDFB32F00}"/>
              </a:ext>
            </a:extLst>
          </p:cNvPr>
          <p:cNvSpPr txBox="1"/>
          <p:nvPr/>
        </p:nvSpPr>
        <p:spPr>
          <a:xfrm>
            <a:off x="597159" y="2090058"/>
            <a:ext cx="3256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第一次使用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TEAMS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會出現這個畫面，點選「設為一律開啟」</a:t>
            </a:r>
          </a:p>
        </p:txBody>
      </p:sp>
    </p:spTree>
    <p:extLst>
      <p:ext uri="{BB962C8B-B14F-4D97-AF65-F5344CB8AC3E}">
        <p14:creationId xmlns:p14="http://schemas.microsoft.com/office/powerpoint/2010/main" val="120083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Screenshot_20210907-215253">
            <a:extLst>
              <a:ext uri="{FF2B5EF4-FFF2-40B4-BE49-F238E27FC236}">
                <a16:creationId xmlns:a16="http://schemas.microsoft.com/office/drawing/2014/main" id="{E89CEA5A-A64B-4370-AB73-6AE231885B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Screenshot_20210907-215301">
            <a:extLst>
              <a:ext uri="{FF2B5EF4-FFF2-40B4-BE49-F238E27FC236}">
                <a16:creationId xmlns:a16="http://schemas.microsoft.com/office/drawing/2014/main" id="{8A254DD1-321D-43B5-8FFA-3E2E93F615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8E23A12-EEB8-4BB4-8245-471FB91AC0A7}"/>
              </a:ext>
            </a:extLst>
          </p:cNvPr>
          <p:cNvSpPr txBox="1"/>
          <p:nvPr/>
        </p:nvSpPr>
        <p:spPr>
          <a:xfrm>
            <a:off x="877078" y="2043404"/>
            <a:ext cx="3153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這邊輸入完整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OPENID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st7654321@tn.edu.tw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再按下一步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3962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Screenshot_20210907-215320">
            <a:extLst>
              <a:ext uri="{FF2B5EF4-FFF2-40B4-BE49-F238E27FC236}">
                <a16:creationId xmlns:a16="http://schemas.microsoft.com/office/drawing/2014/main" id="{AA5A7571-BD3C-4F22-ADEB-97E89560EC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EAC5910-CBA9-4F44-8C67-53E694F6C30D}"/>
              </a:ext>
            </a:extLst>
          </p:cNvPr>
          <p:cNvSpPr txBox="1"/>
          <p:nvPr/>
        </p:nvSpPr>
        <p:spPr>
          <a:xfrm>
            <a:off x="821094" y="1623527"/>
            <a:ext cx="3275045" cy="2015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這邊使用者名稱輸入帳號，如</a:t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st7654321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即可</a:t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密碼請輸入自己帳號的密碼</a:t>
            </a:r>
          </a:p>
        </p:txBody>
      </p:sp>
    </p:spTree>
    <p:extLst>
      <p:ext uri="{BB962C8B-B14F-4D97-AF65-F5344CB8AC3E}">
        <p14:creationId xmlns:p14="http://schemas.microsoft.com/office/powerpoint/2010/main" val="4097527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144</Words>
  <Application>Microsoft Office PowerPoint</Application>
  <PresentationFormat>寬螢幕</PresentationFormat>
  <Paragraphs>16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新細明體</vt:lpstr>
      <vt:lpstr>標楷體</vt:lpstr>
      <vt:lpstr>Arial</vt:lpstr>
      <vt:lpstr>Calibri</vt:lpstr>
      <vt:lpstr>Calibri Light</vt:lpstr>
      <vt:lpstr>Office 佈景主題</vt:lpstr>
      <vt:lpstr>行動裝置使用Teams平台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相簿</dc:title>
  <dc:creator>Intune02</dc:creator>
  <cp:lastModifiedBy>Intune02</cp:lastModifiedBy>
  <cp:revision>6</cp:revision>
  <dcterms:created xsi:type="dcterms:W3CDTF">2021-09-08T07:47:26Z</dcterms:created>
  <dcterms:modified xsi:type="dcterms:W3CDTF">2021-09-16T01:09:35Z</dcterms:modified>
</cp:coreProperties>
</file>