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78" r:id="rId3"/>
    <p:sldId id="315" r:id="rId4"/>
    <p:sldId id="261" r:id="rId5"/>
    <p:sldId id="303" r:id="rId6"/>
    <p:sldId id="283" r:id="rId7"/>
    <p:sldId id="311" r:id="rId8"/>
    <p:sldId id="309" r:id="rId9"/>
    <p:sldId id="312" r:id="rId10"/>
    <p:sldId id="317" r:id="rId11"/>
    <p:sldId id="316" r:id="rId12"/>
    <p:sldId id="302" r:id="rId13"/>
    <p:sldId id="324" r:id="rId14"/>
    <p:sldId id="326" r:id="rId15"/>
    <p:sldId id="284" r:id="rId16"/>
    <p:sldId id="295" r:id="rId17"/>
    <p:sldId id="305" r:id="rId18"/>
    <p:sldId id="325" r:id="rId19"/>
    <p:sldId id="263" r:id="rId20"/>
  </p:sldIdLst>
  <p:sldSz cx="12192000" cy="6858000"/>
  <p:notesSz cx="6797675" cy="9926638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88355" autoAdjust="0"/>
  </p:normalViewPr>
  <p:slideViewPr>
    <p:cSldViewPr snapToGrid="0">
      <p:cViewPr varScale="1">
        <p:scale>
          <a:sx n="63" d="100"/>
          <a:sy n="63" d="100"/>
        </p:scale>
        <p:origin x="84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Relationship Id="rId4" Type="http://schemas.openxmlformats.org/officeDocument/2006/relationships/image" Target="../media/image5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Relationship Id="rId4" Type="http://schemas.openxmlformats.org/officeDocument/2006/relationships/image" Target="../media/image5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7FE38-4CE6-4A5A-B896-049DAF06A8BC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7C70031-BFA2-4029-AC1A-486F38C40A2A}">
      <dgm:prSet phldrT="[文字]"/>
      <dgm:spPr/>
      <dgm:t>
        <a:bodyPr/>
        <a:lstStyle/>
        <a:p>
          <a:r>
            <a:rPr lang="zh-TW" altLang="en-US" dirty="0"/>
            <a:t>學生確實做到趴下、掩護、穩住的避難原則</a:t>
          </a:r>
        </a:p>
      </dgm:t>
    </dgm:pt>
    <dgm:pt modelId="{0EC5B3E5-019D-4A7E-BAC2-F6E8016B5695}" type="parTrans" cxnId="{42A9D476-927C-40AF-AD8D-8A28FCD6B722}">
      <dgm:prSet/>
      <dgm:spPr/>
      <dgm:t>
        <a:bodyPr/>
        <a:lstStyle/>
        <a:p>
          <a:endParaRPr lang="zh-TW" altLang="en-US"/>
        </a:p>
      </dgm:t>
    </dgm:pt>
    <dgm:pt modelId="{0C7A8D31-F2DF-4099-8E0B-E9E3034FB9D1}" type="sibTrans" cxnId="{42A9D476-927C-40AF-AD8D-8A28FCD6B722}">
      <dgm:prSet/>
      <dgm:spPr/>
      <dgm:t>
        <a:bodyPr/>
        <a:lstStyle/>
        <a:p>
          <a:endParaRPr lang="zh-TW" altLang="en-US"/>
        </a:p>
      </dgm:t>
    </dgm:pt>
    <dgm:pt modelId="{0A78213E-FF17-42AA-BC3F-1AECD8CA17AB}">
      <dgm:prSet phldrT="[文字]"/>
      <dgm:spPr/>
      <dgm:t>
        <a:bodyPr/>
        <a:lstStyle/>
        <a:p>
          <a:r>
            <a:rPr lang="zh-TW" altLang="en-US" dirty="0"/>
            <a:t>學生避難疏散演練</a:t>
          </a:r>
        </a:p>
      </dgm:t>
    </dgm:pt>
    <dgm:pt modelId="{C869C492-43DA-45DC-93E2-719796C893E1}" type="parTrans" cxnId="{B64A9420-44CB-4A83-A530-B7D508197640}">
      <dgm:prSet/>
      <dgm:spPr/>
      <dgm:t>
        <a:bodyPr/>
        <a:lstStyle/>
        <a:p>
          <a:endParaRPr lang="zh-TW" altLang="en-US"/>
        </a:p>
      </dgm:t>
    </dgm:pt>
    <dgm:pt modelId="{542E4BAB-AC2D-4F5C-8D8B-A2073423F65A}" type="sibTrans" cxnId="{B64A9420-44CB-4A83-A530-B7D508197640}">
      <dgm:prSet/>
      <dgm:spPr/>
      <dgm:t>
        <a:bodyPr/>
        <a:lstStyle/>
        <a:p>
          <a:endParaRPr lang="zh-TW" altLang="en-US"/>
        </a:p>
      </dgm:t>
    </dgm:pt>
    <dgm:pt modelId="{F6134BBB-6682-47EC-BE3F-0FAAFCB51531}">
      <dgm:prSet phldrT="[文字]"/>
      <dgm:spPr/>
      <dgm:t>
        <a:bodyPr/>
        <a:lstStyle/>
        <a:p>
          <a:r>
            <a:rPr lang="zh-TW" altLang="en-US" dirty="0"/>
            <a:t>全校疏散至操場後集合點名並回報人數</a:t>
          </a:r>
        </a:p>
      </dgm:t>
    </dgm:pt>
    <dgm:pt modelId="{EC811F58-EA5D-448D-8285-F57F29BD8248}" type="parTrans" cxnId="{387E3B06-8788-43F5-95FB-890C14674370}">
      <dgm:prSet/>
      <dgm:spPr/>
      <dgm:t>
        <a:bodyPr/>
        <a:lstStyle/>
        <a:p>
          <a:endParaRPr lang="zh-TW" altLang="en-US"/>
        </a:p>
      </dgm:t>
    </dgm:pt>
    <dgm:pt modelId="{36F46F6E-8FF5-4751-BC9F-9E501347C035}" type="sibTrans" cxnId="{387E3B06-8788-43F5-95FB-890C14674370}">
      <dgm:prSet/>
      <dgm:spPr/>
      <dgm:t>
        <a:bodyPr/>
        <a:lstStyle/>
        <a:p>
          <a:endParaRPr lang="zh-TW" altLang="en-US"/>
        </a:p>
      </dgm:t>
    </dgm:pt>
    <dgm:pt modelId="{22B86D88-ACD3-4959-AA91-3B59245B83B2}">
      <dgm:prSet phldrT="[文字]"/>
      <dgm:spPr/>
      <dgm:t>
        <a:bodyPr/>
        <a:lstStyle/>
        <a:p>
          <a:r>
            <a:rPr lang="zh-TW" altLang="en-US" dirty="0"/>
            <a:t>成立災害指揮中心</a:t>
          </a:r>
        </a:p>
      </dgm:t>
    </dgm:pt>
    <dgm:pt modelId="{2C0FDD1B-1C29-4DBD-8A02-5C68B4AEB344}" type="parTrans" cxnId="{A468663D-5F64-4A02-BFDF-9ED572843878}">
      <dgm:prSet/>
      <dgm:spPr/>
      <dgm:t>
        <a:bodyPr/>
        <a:lstStyle/>
        <a:p>
          <a:endParaRPr lang="zh-TW" altLang="en-US"/>
        </a:p>
      </dgm:t>
    </dgm:pt>
    <dgm:pt modelId="{95D73109-7EF5-49F9-914C-CAD044F354B8}" type="sibTrans" cxnId="{A468663D-5F64-4A02-BFDF-9ED572843878}">
      <dgm:prSet/>
      <dgm:spPr/>
      <dgm:t>
        <a:bodyPr/>
        <a:lstStyle/>
        <a:p>
          <a:endParaRPr lang="zh-TW" altLang="en-US"/>
        </a:p>
      </dgm:t>
    </dgm:pt>
    <dgm:pt modelId="{B1FADD08-9CA0-42E6-B0CC-0AF90BDD427D}" type="pres">
      <dgm:prSet presAssocID="{9B87FE38-4CE6-4A5A-B896-049DAF06A8B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47FF584-A471-4105-99C4-F12191603E1D}" type="pres">
      <dgm:prSet presAssocID="{67C70031-BFA2-4029-AC1A-486F38C40A2A}" presName="composite" presStyleCnt="0"/>
      <dgm:spPr/>
    </dgm:pt>
    <dgm:pt modelId="{DE1E8E20-D3F2-42AC-9F8C-CAFFB239D9E2}" type="pres">
      <dgm:prSet presAssocID="{67C70031-BFA2-4029-AC1A-486F38C40A2A}" presName="rect1" presStyleLbl="bgImgPlace1" presStyleIdx="0" presStyleCnt="4" custScaleX="140460" custScaleY="87539" custLinFactNeighborX="2479" custLinFactNeighborY="77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F541D166-EADE-441C-955B-377BC351FDB5}" type="pres">
      <dgm:prSet presAssocID="{67C70031-BFA2-4029-AC1A-486F38C40A2A}" presName="rect2" presStyleLbl="node1" presStyleIdx="0" presStyleCnt="4" custLinFactNeighborX="-36020" custLinFactNeighborY="28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7EF387-4047-4CE8-807B-FC8556A0C734}" type="pres">
      <dgm:prSet presAssocID="{0C7A8D31-F2DF-4099-8E0B-E9E3034FB9D1}" presName="sibTrans" presStyleCnt="0"/>
      <dgm:spPr/>
    </dgm:pt>
    <dgm:pt modelId="{ADD8AFA2-E759-4D00-8BCD-5C0B088C6DF8}" type="pres">
      <dgm:prSet presAssocID="{0A78213E-FF17-42AA-BC3F-1AECD8CA17AB}" presName="composite" presStyleCnt="0"/>
      <dgm:spPr/>
    </dgm:pt>
    <dgm:pt modelId="{3012681A-ECDC-4866-8EE6-F9A7BD5D88EA}" type="pres">
      <dgm:prSet presAssocID="{0A78213E-FF17-42AA-BC3F-1AECD8CA17AB}" presName="rect1" presStyleLbl="bgImgPlace1" presStyleIdx="1" presStyleCnt="4" custScaleX="116322" custScaleY="92461" custLinFactNeighborX="14683" custLinFactNeighborY="858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B3ECCA14-FF95-4D2C-A71D-23E70359B441}" type="pres">
      <dgm:prSet presAssocID="{0A78213E-FF17-42AA-BC3F-1AECD8CA17AB}" presName="rect2" presStyleLbl="node1" presStyleIdx="1" presStyleCnt="4" custLinFactNeighborX="-8709" custLinFactNeighborY="-13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141623-C217-4F2B-8BCC-11F186A28A40}" type="pres">
      <dgm:prSet presAssocID="{542E4BAB-AC2D-4F5C-8D8B-A2073423F65A}" presName="sibTrans" presStyleCnt="0"/>
      <dgm:spPr/>
    </dgm:pt>
    <dgm:pt modelId="{844CA49E-F755-4196-BD13-A3A1EC23C395}" type="pres">
      <dgm:prSet presAssocID="{F6134BBB-6682-47EC-BE3F-0FAAFCB51531}" presName="composite" presStyleCnt="0"/>
      <dgm:spPr/>
    </dgm:pt>
    <dgm:pt modelId="{56BB009E-C4D3-4F6A-9239-D7AD5167714A}" type="pres">
      <dgm:prSet presAssocID="{F6134BBB-6682-47EC-BE3F-0FAAFCB51531}" presName="rect1" presStyleLbl="bgImgPlace1" presStyleIdx="2" presStyleCnt="4" custScaleX="145267" custScaleY="8563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3C17448B-5841-4CE5-B6F1-836EC49EAC72}" type="pres">
      <dgm:prSet presAssocID="{F6134BBB-6682-47EC-BE3F-0FAAFCB51531}" presName="rect2" presStyleLbl="node1" presStyleIdx="2" presStyleCnt="4" custLinFactNeighborX="-30302" custLinFactNeighborY="-400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5F83FB-7677-4FA7-A18F-D85BDB26B4AA}" type="pres">
      <dgm:prSet presAssocID="{36F46F6E-8FF5-4751-BC9F-9E501347C035}" presName="sibTrans" presStyleCnt="0"/>
      <dgm:spPr/>
    </dgm:pt>
    <dgm:pt modelId="{984AF2A8-281D-408E-A089-D2FC758FE35E}" type="pres">
      <dgm:prSet presAssocID="{22B86D88-ACD3-4959-AA91-3B59245B83B2}" presName="composite" presStyleCnt="0"/>
      <dgm:spPr/>
    </dgm:pt>
    <dgm:pt modelId="{6C25788D-9B98-43D4-A44E-472A8917E1DA}" type="pres">
      <dgm:prSet presAssocID="{22B86D88-ACD3-4959-AA91-3B59245B83B2}" presName="rect1" presStyleLbl="bgImgPlace1" presStyleIdx="3" presStyleCnt="4" custScaleX="112504" custScaleY="66039" custLinFactNeighborX="27360" custLinFactNeighborY="1034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CB797A63-6A93-41D9-B577-BC0C284AD83D}" type="pres">
      <dgm:prSet presAssocID="{22B86D88-ACD3-4959-AA91-3B59245B83B2}" presName="rect2" presStyleLbl="node1" presStyleIdx="3" presStyleCnt="4" custLinFactNeighborX="-10388" custLinFactNeighborY="-79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468663D-5F64-4A02-BFDF-9ED572843878}" srcId="{9B87FE38-4CE6-4A5A-B896-049DAF06A8BC}" destId="{22B86D88-ACD3-4959-AA91-3B59245B83B2}" srcOrd="3" destOrd="0" parTransId="{2C0FDD1B-1C29-4DBD-8A02-5C68B4AEB344}" sibTransId="{95D73109-7EF5-49F9-914C-CAD044F354B8}"/>
    <dgm:cxn modelId="{B64A9420-44CB-4A83-A530-B7D508197640}" srcId="{9B87FE38-4CE6-4A5A-B896-049DAF06A8BC}" destId="{0A78213E-FF17-42AA-BC3F-1AECD8CA17AB}" srcOrd="1" destOrd="0" parTransId="{C869C492-43DA-45DC-93E2-719796C893E1}" sibTransId="{542E4BAB-AC2D-4F5C-8D8B-A2073423F65A}"/>
    <dgm:cxn modelId="{C8F6FEB4-0EDD-43AA-8EC6-477D13894833}" type="presOf" srcId="{F6134BBB-6682-47EC-BE3F-0FAAFCB51531}" destId="{3C17448B-5841-4CE5-B6F1-836EC49EAC72}" srcOrd="0" destOrd="0" presId="urn:microsoft.com/office/officeart/2008/layout/BendingPictureBlocks"/>
    <dgm:cxn modelId="{387E3B06-8788-43F5-95FB-890C14674370}" srcId="{9B87FE38-4CE6-4A5A-B896-049DAF06A8BC}" destId="{F6134BBB-6682-47EC-BE3F-0FAAFCB51531}" srcOrd="2" destOrd="0" parTransId="{EC811F58-EA5D-448D-8285-F57F29BD8248}" sibTransId="{36F46F6E-8FF5-4751-BC9F-9E501347C035}"/>
    <dgm:cxn modelId="{2D985B24-FA16-4268-8458-8262904BCB54}" type="presOf" srcId="{0A78213E-FF17-42AA-BC3F-1AECD8CA17AB}" destId="{B3ECCA14-FF95-4D2C-A71D-23E70359B441}" srcOrd="0" destOrd="0" presId="urn:microsoft.com/office/officeart/2008/layout/BendingPictureBlocks"/>
    <dgm:cxn modelId="{42A9D476-927C-40AF-AD8D-8A28FCD6B722}" srcId="{9B87FE38-4CE6-4A5A-B896-049DAF06A8BC}" destId="{67C70031-BFA2-4029-AC1A-486F38C40A2A}" srcOrd="0" destOrd="0" parTransId="{0EC5B3E5-019D-4A7E-BAC2-F6E8016B5695}" sibTransId="{0C7A8D31-F2DF-4099-8E0B-E9E3034FB9D1}"/>
    <dgm:cxn modelId="{3531DB40-6EF2-40EE-8E73-01EB3B69FDA1}" type="presOf" srcId="{67C70031-BFA2-4029-AC1A-486F38C40A2A}" destId="{F541D166-EADE-441C-955B-377BC351FDB5}" srcOrd="0" destOrd="0" presId="urn:microsoft.com/office/officeart/2008/layout/BendingPictureBlocks"/>
    <dgm:cxn modelId="{89039A64-10CF-49E7-8BCB-A992EC057B48}" type="presOf" srcId="{22B86D88-ACD3-4959-AA91-3B59245B83B2}" destId="{CB797A63-6A93-41D9-B577-BC0C284AD83D}" srcOrd="0" destOrd="0" presId="urn:microsoft.com/office/officeart/2008/layout/BendingPictureBlocks"/>
    <dgm:cxn modelId="{81E87168-8416-4D9B-AF85-2C2AC7524D1E}" type="presOf" srcId="{9B87FE38-4CE6-4A5A-B896-049DAF06A8BC}" destId="{B1FADD08-9CA0-42E6-B0CC-0AF90BDD427D}" srcOrd="0" destOrd="0" presId="urn:microsoft.com/office/officeart/2008/layout/BendingPictureBlocks"/>
    <dgm:cxn modelId="{A84F040D-736A-4033-B79F-E6AD58D2C3F5}" type="presParOf" srcId="{B1FADD08-9CA0-42E6-B0CC-0AF90BDD427D}" destId="{947FF584-A471-4105-99C4-F12191603E1D}" srcOrd="0" destOrd="0" presId="urn:microsoft.com/office/officeart/2008/layout/BendingPictureBlocks"/>
    <dgm:cxn modelId="{499CB956-5817-47E1-850B-E6756ABF690B}" type="presParOf" srcId="{947FF584-A471-4105-99C4-F12191603E1D}" destId="{DE1E8E20-D3F2-42AC-9F8C-CAFFB239D9E2}" srcOrd="0" destOrd="0" presId="urn:microsoft.com/office/officeart/2008/layout/BendingPictureBlocks"/>
    <dgm:cxn modelId="{5973DE1B-9706-4992-BC40-62DAD83815C6}" type="presParOf" srcId="{947FF584-A471-4105-99C4-F12191603E1D}" destId="{F541D166-EADE-441C-955B-377BC351FDB5}" srcOrd="1" destOrd="0" presId="urn:microsoft.com/office/officeart/2008/layout/BendingPictureBlocks"/>
    <dgm:cxn modelId="{DD715C19-B560-4B9C-805E-FB4DD46BCA19}" type="presParOf" srcId="{B1FADD08-9CA0-42E6-B0CC-0AF90BDD427D}" destId="{497EF387-4047-4CE8-807B-FC8556A0C734}" srcOrd="1" destOrd="0" presId="urn:microsoft.com/office/officeart/2008/layout/BendingPictureBlocks"/>
    <dgm:cxn modelId="{269F7080-9FB7-4BAE-8C7D-EEE3E1BFD41B}" type="presParOf" srcId="{B1FADD08-9CA0-42E6-B0CC-0AF90BDD427D}" destId="{ADD8AFA2-E759-4D00-8BCD-5C0B088C6DF8}" srcOrd="2" destOrd="0" presId="urn:microsoft.com/office/officeart/2008/layout/BendingPictureBlocks"/>
    <dgm:cxn modelId="{CEF5B127-56BD-41DB-9E4F-6F44C474F9F1}" type="presParOf" srcId="{ADD8AFA2-E759-4D00-8BCD-5C0B088C6DF8}" destId="{3012681A-ECDC-4866-8EE6-F9A7BD5D88EA}" srcOrd="0" destOrd="0" presId="urn:microsoft.com/office/officeart/2008/layout/BendingPictureBlocks"/>
    <dgm:cxn modelId="{76134ACA-A3BF-49B6-8159-4DD4CABA4C29}" type="presParOf" srcId="{ADD8AFA2-E759-4D00-8BCD-5C0B088C6DF8}" destId="{B3ECCA14-FF95-4D2C-A71D-23E70359B441}" srcOrd="1" destOrd="0" presId="urn:microsoft.com/office/officeart/2008/layout/BendingPictureBlocks"/>
    <dgm:cxn modelId="{987FD2D1-0341-40BA-B62E-206DDFD3FB16}" type="presParOf" srcId="{B1FADD08-9CA0-42E6-B0CC-0AF90BDD427D}" destId="{B0141623-C217-4F2B-8BCC-11F186A28A40}" srcOrd="3" destOrd="0" presId="urn:microsoft.com/office/officeart/2008/layout/BendingPictureBlocks"/>
    <dgm:cxn modelId="{793DD895-5C89-4FDB-92A8-9E2F5382506E}" type="presParOf" srcId="{B1FADD08-9CA0-42E6-B0CC-0AF90BDD427D}" destId="{844CA49E-F755-4196-BD13-A3A1EC23C395}" srcOrd="4" destOrd="0" presId="urn:microsoft.com/office/officeart/2008/layout/BendingPictureBlocks"/>
    <dgm:cxn modelId="{B68102E1-99BB-4F2A-A450-67299BE617F6}" type="presParOf" srcId="{844CA49E-F755-4196-BD13-A3A1EC23C395}" destId="{56BB009E-C4D3-4F6A-9239-D7AD5167714A}" srcOrd="0" destOrd="0" presId="urn:microsoft.com/office/officeart/2008/layout/BendingPictureBlocks"/>
    <dgm:cxn modelId="{78A2A018-67C7-4790-9D6B-891D4D52DC04}" type="presParOf" srcId="{844CA49E-F755-4196-BD13-A3A1EC23C395}" destId="{3C17448B-5841-4CE5-B6F1-836EC49EAC72}" srcOrd="1" destOrd="0" presId="urn:microsoft.com/office/officeart/2008/layout/BendingPictureBlocks"/>
    <dgm:cxn modelId="{A6DD1906-87E4-4307-9951-717238CD2EDC}" type="presParOf" srcId="{B1FADD08-9CA0-42E6-B0CC-0AF90BDD427D}" destId="{495F83FB-7677-4FA7-A18F-D85BDB26B4AA}" srcOrd="5" destOrd="0" presId="urn:microsoft.com/office/officeart/2008/layout/BendingPictureBlocks"/>
    <dgm:cxn modelId="{99ADD3CF-C7CC-4480-8DE4-1366A3657C68}" type="presParOf" srcId="{B1FADD08-9CA0-42E6-B0CC-0AF90BDD427D}" destId="{984AF2A8-281D-408E-A089-D2FC758FE35E}" srcOrd="6" destOrd="0" presId="urn:microsoft.com/office/officeart/2008/layout/BendingPictureBlocks"/>
    <dgm:cxn modelId="{B564D8B9-EAD0-4F5D-90F8-270734F464C6}" type="presParOf" srcId="{984AF2A8-281D-408E-A089-D2FC758FE35E}" destId="{6C25788D-9B98-43D4-A44E-472A8917E1DA}" srcOrd="0" destOrd="0" presId="urn:microsoft.com/office/officeart/2008/layout/BendingPictureBlocks"/>
    <dgm:cxn modelId="{DD2DA119-FE69-4B3E-AD65-1EC7C8054326}" type="presParOf" srcId="{984AF2A8-281D-408E-A089-D2FC758FE35E}" destId="{CB797A63-6A93-41D9-B577-BC0C284AD83D}" srcOrd="1" destOrd="0" presId="urn:microsoft.com/office/officeart/2008/layout/Bend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87FE38-4CE6-4A5A-B896-049DAF06A8BC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7C70031-BFA2-4029-AC1A-486F38C40A2A}">
      <dgm:prSet phldrT="[文字]"/>
      <dgm:spPr/>
      <dgm:t>
        <a:bodyPr/>
        <a:lstStyle/>
        <a:p>
          <a:r>
            <a:rPr lang="zh-TW" altLang="en-US" dirty="0"/>
            <a:t>導師回報各班人數</a:t>
          </a:r>
        </a:p>
      </dgm:t>
    </dgm:pt>
    <dgm:pt modelId="{0EC5B3E5-019D-4A7E-BAC2-F6E8016B5695}" type="parTrans" cxnId="{42A9D476-927C-40AF-AD8D-8A28FCD6B722}">
      <dgm:prSet/>
      <dgm:spPr/>
      <dgm:t>
        <a:bodyPr/>
        <a:lstStyle/>
        <a:p>
          <a:endParaRPr lang="zh-TW" altLang="en-US"/>
        </a:p>
      </dgm:t>
    </dgm:pt>
    <dgm:pt modelId="{0C7A8D31-F2DF-4099-8E0B-E9E3034FB9D1}" type="sibTrans" cxnId="{42A9D476-927C-40AF-AD8D-8A28FCD6B722}">
      <dgm:prSet/>
      <dgm:spPr/>
      <dgm:t>
        <a:bodyPr/>
        <a:lstStyle/>
        <a:p>
          <a:endParaRPr lang="zh-TW" altLang="en-US"/>
        </a:p>
      </dgm:t>
    </dgm:pt>
    <dgm:pt modelId="{0A78213E-FF17-42AA-BC3F-1AECD8CA17AB}">
      <dgm:prSet phldrT="[文字]"/>
      <dgm:spPr/>
      <dgm:t>
        <a:bodyPr/>
        <a:lstStyle/>
        <a:p>
          <a:r>
            <a:rPr lang="zh-TW" altLang="en-US" dirty="0"/>
            <a:t>搶救組檢視建物受損情況</a:t>
          </a:r>
        </a:p>
      </dgm:t>
    </dgm:pt>
    <dgm:pt modelId="{C869C492-43DA-45DC-93E2-719796C893E1}" type="parTrans" cxnId="{B64A9420-44CB-4A83-A530-B7D508197640}">
      <dgm:prSet/>
      <dgm:spPr/>
      <dgm:t>
        <a:bodyPr/>
        <a:lstStyle/>
        <a:p>
          <a:endParaRPr lang="zh-TW" altLang="en-US"/>
        </a:p>
      </dgm:t>
    </dgm:pt>
    <dgm:pt modelId="{542E4BAB-AC2D-4F5C-8D8B-A2073423F65A}" type="sibTrans" cxnId="{B64A9420-44CB-4A83-A530-B7D508197640}">
      <dgm:prSet/>
      <dgm:spPr/>
      <dgm:t>
        <a:bodyPr/>
        <a:lstStyle/>
        <a:p>
          <a:endParaRPr lang="zh-TW" altLang="en-US"/>
        </a:p>
      </dgm:t>
    </dgm:pt>
    <dgm:pt modelId="{F6134BBB-6682-47EC-BE3F-0FAAFCB51531}">
      <dgm:prSet phldrT="[文字]"/>
      <dgm:spPr/>
      <dgm:t>
        <a:bodyPr/>
        <a:lstStyle/>
        <a:p>
          <a:r>
            <a:rPr lang="zh-TW" altLang="en-US" dirty="0"/>
            <a:t>搶救組</a:t>
          </a:r>
          <a:r>
            <a:rPr lang="zh-TW" altLang="en-US" dirty="0" smtClean="0"/>
            <a:t>進行初步</a:t>
          </a:r>
          <a:r>
            <a:rPr lang="zh-TW" altLang="en-US" dirty="0"/>
            <a:t>滅火</a:t>
          </a:r>
        </a:p>
      </dgm:t>
    </dgm:pt>
    <dgm:pt modelId="{EC811F58-EA5D-448D-8285-F57F29BD8248}" type="parTrans" cxnId="{387E3B06-8788-43F5-95FB-890C14674370}">
      <dgm:prSet/>
      <dgm:spPr/>
      <dgm:t>
        <a:bodyPr/>
        <a:lstStyle/>
        <a:p>
          <a:endParaRPr lang="zh-TW" altLang="en-US"/>
        </a:p>
      </dgm:t>
    </dgm:pt>
    <dgm:pt modelId="{36F46F6E-8FF5-4751-BC9F-9E501347C035}" type="sibTrans" cxnId="{387E3B06-8788-43F5-95FB-890C14674370}">
      <dgm:prSet/>
      <dgm:spPr/>
      <dgm:t>
        <a:bodyPr/>
        <a:lstStyle/>
        <a:p>
          <a:endParaRPr lang="zh-TW" altLang="en-US"/>
        </a:p>
      </dgm:t>
    </dgm:pt>
    <dgm:pt modelId="{22B86D88-ACD3-4959-AA91-3B59245B83B2}">
      <dgm:prSet phldrT="[文字]"/>
      <dgm:spPr/>
      <dgm:t>
        <a:bodyPr/>
        <a:lstStyle/>
        <a:p>
          <a:r>
            <a:rPr lang="zh-TW" altLang="en-US" dirty="0"/>
            <a:t>搶救組救助受傷的學生</a:t>
          </a:r>
        </a:p>
      </dgm:t>
    </dgm:pt>
    <dgm:pt modelId="{2C0FDD1B-1C29-4DBD-8A02-5C68B4AEB344}" type="parTrans" cxnId="{A468663D-5F64-4A02-BFDF-9ED572843878}">
      <dgm:prSet/>
      <dgm:spPr/>
      <dgm:t>
        <a:bodyPr/>
        <a:lstStyle/>
        <a:p>
          <a:endParaRPr lang="zh-TW" altLang="en-US"/>
        </a:p>
      </dgm:t>
    </dgm:pt>
    <dgm:pt modelId="{95D73109-7EF5-49F9-914C-CAD044F354B8}" type="sibTrans" cxnId="{A468663D-5F64-4A02-BFDF-9ED572843878}">
      <dgm:prSet/>
      <dgm:spPr/>
      <dgm:t>
        <a:bodyPr/>
        <a:lstStyle/>
        <a:p>
          <a:endParaRPr lang="zh-TW" altLang="en-US"/>
        </a:p>
      </dgm:t>
    </dgm:pt>
    <dgm:pt modelId="{B1FADD08-9CA0-42E6-B0CC-0AF90BDD427D}" type="pres">
      <dgm:prSet presAssocID="{9B87FE38-4CE6-4A5A-B896-049DAF06A8B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47FF584-A471-4105-99C4-F12191603E1D}" type="pres">
      <dgm:prSet presAssocID="{67C70031-BFA2-4029-AC1A-486F38C40A2A}" presName="composite" presStyleCnt="0"/>
      <dgm:spPr/>
    </dgm:pt>
    <dgm:pt modelId="{DE1E8E20-D3F2-42AC-9F8C-CAFFB239D9E2}" type="pres">
      <dgm:prSet presAssocID="{67C70031-BFA2-4029-AC1A-486F38C40A2A}" presName="rect1" presStyleLbl="bgImgPlace1" presStyleIdx="0" presStyleCnt="4" custScaleX="156566" custScaleY="97342" custLinFactNeighborY="44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F541D166-EADE-441C-955B-377BC351FDB5}" type="pres">
      <dgm:prSet presAssocID="{67C70031-BFA2-4029-AC1A-486F38C40A2A}" presName="rect2" presStyleLbl="node1" presStyleIdx="0" presStyleCnt="4" custLinFactNeighborX="-42457" custLinFactNeighborY="62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7EF387-4047-4CE8-807B-FC8556A0C734}" type="pres">
      <dgm:prSet presAssocID="{0C7A8D31-F2DF-4099-8E0B-E9E3034FB9D1}" presName="sibTrans" presStyleCnt="0"/>
      <dgm:spPr/>
    </dgm:pt>
    <dgm:pt modelId="{ADD8AFA2-E759-4D00-8BCD-5C0B088C6DF8}" type="pres">
      <dgm:prSet presAssocID="{0A78213E-FF17-42AA-BC3F-1AECD8CA17AB}" presName="composite" presStyleCnt="0"/>
      <dgm:spPr/>
    </dgm:pt>
    <dgm:pt modelId="{3012681A-ECDC-4866-8EE6-F9A7BD5D88EA}" type="pres">
      <dgm:prSet presAssocID="{0A78213E-FF17-42AA-BC3F-1AECD8CA17AB}" presName="rect1" presStyleLbl="bgImgPlace1" presStyleIdx="1" presStyleCnt="4" custScaleX="123109" custScaleY="808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B3ECCA14-FF95-4D2C-A71D-23E70359B441}" type="pres">
      <dgm:prSet presAssocID="{0A78213E-FF17-42AA-BC3F-1AECD8CA17AB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141623-C217-4F2B-8BCC-11F186A28A40}" type="pres">
      <dgm:prSet presAssocID="{542E4BAB-AC2D-4F5C-8D8B-A2073423F65A}" presName="sibTrans" presStyleCnt="0"/>
      <dgm:spPr/>
    </dgm:pt>
    <dgm:pt modelId="{844CA49E-F755-4196-BD13-A3A1EC23C395}" type="pres">
      <dgm:prSet presAssocID="{F6134BBB-6682-47EC-BE3F-0FAAFCB51531}" presName="composite" presStyleCnt="0"/>
      <dgm:spPr/>
    </dgm:pt>
    <dgm:pt modelId="{56BB009E-C4D3-4F6A-9239-D7AD5167714A}" type="pres">
      <dgm:prSet presAssocID="{F6134BBB-6682-47EC-BE3F-0FAAFCB51531}" presName="rect1" presStyleLbl="bgImgPlace1" presStyleIdx="2" presStyleCnt="4" custAng="0" custScaleX="137949" custScaleY="110239" custLinFactNeighborX="-9080" custLinFactNeighborY="-8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3C17448B-5841-4CE5-B6F1-836EC49EAC72}" type="pres">
      <dgm:prSet presAssocID="{F6134BBB-6682-47EC-BE3F-0FAAFCB51531}" presName="rect2" presStyleLbl="node1" presStyleIdx="2" presStyleCnt="4" custLinFactNeighborX="-34829" custLinFactNeighborY="2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5F83FB-7677-4FA7-A18F-D85BDB26B4AA}" type="pres">
      <dgm:prSet presAssocID="{36F46F6E-8FF5-4751-BC9F-9E501347C035}" presName="sibTrans" presStyleCnt="0"/>
      <dgm:spPr/>
    </dgm:pt>
    <dgm:pt modelId="{984AF2A8-281D-408E-A089-D2FC758FE35E}" type="pres">
      <dgm:prSet presAssocID="{22B86D88-ACD3-4959-AA91-3B59245B83B2}" presName="composite" presStyleCnt="0"/>
      <dgm:spPr/>
    </dgm:pt>
    <dgm:pt modelId="{6C25788D-9B98-43D4-A44E-472A8917E1DA}" type="pres">
      <dgm:prSet presAssocID="{22B86D88-ACD3-4959-AA91-3B59245B83B2}" presName="rect1" presStyleLbl="bgImgPlace1" presStyleIdx="3" presStyleCnt="4" custAng="0" custScaleX="128441" custScaleY="118968" custLinFactNeighborX="14329" custLinFactNeighborY="-218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CB797A63-6A93-41D9-B577-BC0C284AD83D}" type="pres">
      <dgm:prSet presAssocID="{22B86D88-ACD3-4959-AA91-3B59245B83B2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468663D-5F64-4A02-BFDF-9ED572843878}" srcId="{9B87FE38-4CE6-4A5A-B896-049DAF06A8BC}" destId="{22B86D88-ACD3-4959-AA91-3B59245B83B2}" srcOrd="3" destOrd="0" parTransId="{2C0FDD1B-1C29-4DBD-8A02-5C68B4AEB344}" sibTransId="{95D73109-7EF5-49F9-914C-CAD044F354B8}"/>
    <dgm:cxn modelId="{C3523174-E121-43EF-9EE1-1A68041883FF}" type="presOf" srcId="{67C70031-BFA2-4029-AC1A-486F38C40A2A}" destId="{F541D166-EADE-441C-955B-377BC351FDB5}" srcOrd="0" destOrd="0" presId="urn:microsoft.com/office/officeart/2008/layout/BendingPictureBlocks"/>
    <dgm:cxn modelId="{B64A9420-44CB-4A83-A530-B7D508197640}" srcId="{9B87FE38-4CE6-4A5A-B896-049DAF06A8BC}" destId="{0A78213E-FF17-42AA-BC3F-1AECD8CA17AB}" srcOrd="1" destOrd="0" parTransId="{C869C492-43DA-45DC-93E2-719796C893E1}" sibTransId="{542E4BAB-AC2D-4F5C-8D8B-A2073423F65A}"/>
    <dgm:cxn modelId="{CFF1FC6C-E64C-4B80-BB95-EB7D4A68651C}" type="presOf" srcId="{F6134BBB-6682-47EC-BE3F-0FAAFCB51531}" destId="{3C17448B-5841-4CE5-B6F1-836EC49EAC72}" srcOrd="0" destOrd="0" presId="urn:microsoft.com/office/officeart/2008/layout/BendingPictureBlocks"/>
    <dgm:cxn modelId="{1D36ADD9-5DEF-4AC3-9494-BAA769E2E930}" type="presOf" srcId="{9B87FE38-4CE6-4A5A-B896-049DAF06A8BC}" destId="{B1FADD08-9CA0-42E6-B0CC-0AF90BDD427D}" srcOrd="0" destOrd="0" presId="urn:microsoft.com/office/officeart/2008/layout/BendingPictureBlocks"/>
    <dgm:cxn modelId="{387E3B06-8788-43F5-95FB-890C14674370}" srcId="{9B87FE38-4CE6-4A5A-B896-049DAF06A8BC}" destId="{F6134BBB-6682-47EC-BE3F-0FAAFCB51531}" srcOrd="2" destOrd="0" parTransId="{EC811F58-EA5D-448D-8285-F57F29BD8248}" sibTransId="{36F46F6E-8FF5-4751-BC9F-9E501347C035}"/>
    <dgm:cxn modelId="{DB000917-102E-41E6-9FD0-E4EBC7A5A78C}" type="presOf" srcId="{22B86D88-ACD3-4959-AA91-3B59245B83B2}" destId="{CB797A63-6A93-41D9-B577-BC0C284AD83D}" srcOrd="0" destOrd="0" presId="urn:microsoft.com/office/officeart/2008/layout/BendingPictureBlocks"/>
    <dgm:cxn modelId="{42A9D476-927C-40AF-AD8D-8A28FCD6B722}" srcId="{9B87FE38-4CE6-4A5A-B896-049DAF06A8BC}" destId="{67C70031-BFA2-4029-AC1A-486F38C40A2A}" srcOrd="0" destOrd="0" parTransId="{0EC5B3E5-019D-4A7E-BAC2-F6E8016B5695}" sibTransId="{0C7A8D31-F2DF-4099-8E0B-E9E3034FB9D1}"/>
    <dgm:cxn modelId="{B3F2D995-5052-417F-A8CF-F9FC13BB4D17}" type="presOf" srcId="{0A78213E-FF17-42AA-BC3F-1AECD8CA17AB}" destId="{B3ECCA14-FF95-4D2C-A71D-23E70359B441}" srcOrd="0" destOrd="0" presId="urn:microsoft.com/office/officeart/2008/layout/BendingPictureBlocks"/>
    <dgm:cxn modelId="{6EC0852E-1C85-48D4-B9FA-04E930E93C3D}" type="presParOf" srcId="{B1FADD08-9CA0-42E6-B0CC-0AF90BDD427D}" destId="{947FF584-A471-4105-99C4-F12191603E1D}" srcOrd="0" destOrd="0" presId="urn:microsoft.com/office/officeart/2008/layout/BendingPictureBlocks"/>
    <dgm:cxn modelId="{9966100D-F787-4F31-9243-31A82B0721DD}" type="presParOf" srcId="{947FF584-A471-4105-99C4-F12191603E1D}" destId="{DE1E8E20-D3F2-42AC-9F8C-CAFFB239D9E2}" srcOrd="0" destOrd="0" presId="urn:microsoft.com/office/officeart/2008/layout/BendingPictureBlocks"/>
    <dgm:cxn modelId="{2EFB0969-939B-49E4-9F20-DFD63B00D8B7}" type="presParOf" srcId="{947FF584-A471-4105-99C4-F12191603E1D}" destId="{F541D166-EADE-441C-955B-377BC351FDB5}" srcOrd="1" destOrd="0" presId="urn:microsoft.com/office/officeart/2008/layout/BendingPictureBlocks"/>
    <dgm:cxn modelId="{80B35B23-9B55-4F13-A99D-49B9FD478D75}" type="presParOf" srcId="{B1FADD08-9CA0-42E6-B0CC-0AF90BDD427D}" destId="{497EF387-4047-4CE8-807B-FC8556A0C734}" srcOrd="1" destOrd="0" presId="urn:microsoft.com/office/officeart/2008/layout/BendingPictureBlocks"/>
    <dgm:cxn modelId="{0425C80F-149D-4158-A2CF-90C44CF2244C}" type="presParOf" srcId="{B1FADD08-9CA0-42E6-B0CC-0AF90BDD427D}" destId="{ADD8AFA2-E759-4D00-8BCD-5C0B088C6DF8}" srcOrd="2" destOrd="0" presId="urn:microsoft.com/office/officeart/2008/layout/BendingPictureBlocks"/>
    <dgm:cxn modelId="{15B55EC6-21E9-49B0-B767-20F26372F2AA}" type="presParOf" srcId="{ADD8AFA2-E759-4D00-8BCD-5C0B088C6DF8}" destId="{3012681A-ECDC-4866-8EE6-F9A7BD5D88EA}" srcOrd="0" destOrd="0" presId="urn:microsoft.com/office/officeart/2008/layout/BendingPictureBlocks"/>
    <dgm:cxn modelId="{A0BCD8E0-D768-41D1-A1D9-86F6CEA6B7FC}" type="presParOf" srcId="{ADD8AFA2-E759-4D00-8BCD-5C0B088C6DF8}" destId="{B3ECCA14-FF95-4D2C-A71D-23E70359B441}" srcOrd="1" destOrd="0" presId="urn:microsoft.com/office/officeart/2008/layout/BendingPictureBlocks"/>
    <dgm:cxn modelId="{1E1EF657-9B6F-4F62-A698-8C98FC3BF60A}" type="presParOf" srcId="{B1FADD08-9CA0-42E6-B0CC-0AF90BDD427D}" destId="{B0141623-C217-4F2B-8BCC-11F186A28A40}" srcOrd="3" destOrd="0" presId="urn:microsoft.com/office/officeart/2008/layout/BendingPictureBlocks"/>
    <dgm:cxn modelId="{761589CC-25EC-462A-B698-CC0D1A4F9162}" type="presParOf" srcId="{B1FADD08-9CA0-42E6-B0CC-0AF90BDD427D}" destId="{844CA49E-F755-4196-BD13-A3A1EC23C395}" srcOrd="4" destOrd="0" presId="urn:microsoft.com/office/officeart/2008/layout/BendingPictureBlocks"/>
    <dgm:cxn modelId="{032632B2-8473-4F0A-9AD0-4FA66836A502}" type="presParOf" srcId="{844CA49E-F755-4196-BD13-A3A1EC23C395}" destId="{56BB009E-C4D3-4F6A-9239-D7AD5167714A}" srcOrd="0" destOrd="0" presId="urn:microsoft.com/office/officeart/2008/layout/BendingPictureBlocks"/>
    <dgm:cxn modelId="{F68DE161-27F0-4391-9D15-27FF4BBADBC4}" type="presParOf" srcId="{844CA49E-F755-4196-BD13-A3A1EC23C395}" destId="{3C17448B-5841-4CE5-B6F1-836EC49EAC72}" srcOrd="1" destOrd="0" presId="urn:microsoft.com/office/officeart/2008/layout/BendingPictureBlocks"/>
    <dgm:cxn modelId="{A77FD67F-C950-4DF9-813F-72501A8D096F}" type="presParOf" srcId="{B1FADD08-9CA0-42E6-B0CC-0AF90BDD427D}" destId="{495F83FB-7677-4FA7-A18F-D85BDB26B4AA}" srcOrd="5" destOrd="0" presId="urn:microsoft.com/office/officeart/2008/layout/BendingPictureBlocks"/>
    <dgm:cxn modelId="{3947FF24-1AC7-489E-B2B8-2D1A27899968}" type="presParOf" srcId="{B1FADD08-9CA0-42E6-B0CC-0AF90BDD427D}" destId="{984AF2A8-281D-408E-A089-D2FC758FE35E}" srcOrd="6" destOrd="0" presId="urn:microsoft.com/office/officeart/2008/layout/BendingPictureBlocks"/>
    <dgm:cxn modelId="{61148CB1-7ED0-41EF-9FEC-B5CDAF4422D8}" type="presParOf" srcId="{984AF2A8-281D-408E-A089-D2FC758FE35E}" destId="{6C25788D-9B98-43D4-A44E-472A8917E1DA}" srcOrd="0" destOrd="0" presId="urn:microsoft.com/office/officeart/2008/layout/BendingPictureBlocks"/>
    <dgm:cxn modelId="{2C8A57C6-E6D7-4EF2-AA3C-69E0C0FCEE24}" type="presParOf" srcId="{984AF2A8-281D-408E-A089-D2FC758FE35E}" destId="{CB797A63-6A93-41D9-B577-BC0C284AD83D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87FE38-4CE6-4A5A-B896-049DAF06A8BC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7C70031-BFA2-4029-AC1A-486F38C40A2A}">
      <dgm:prSet phldrT="[文字]"/>
      <dgm:spPr/>
      <dgm:t>
        <a:bodyPr/>
        <a:lstStyle/>
        <a:p>
          <a:r>
            <a:rPr lang="zh-TW" altLang="en-US" dirty="0"/>
            <a:t>搶救組架起警戒線</a:t>
          </a:r>
        </a:p>
      </dgm:t>
    </dgm:pt>
    <dgm:pt modelId="{0EC5B3E5-019D-4A7E-BAC2-F6E8016B5695}" type="parTrans" cxnId="{42A9D476-927C-40AF-AD8D-8A28FCD6B722}">
      <dgm:prSet/>
      <dgm:spPr/>
      <dgm:t>
        <a:bodyPr/>
        <a:lstStyle/>
        <a:p>
          <a:endParaRPr lang="zh-TW" altLang="en-US"/>
        </a:p>
      </dgm:t>
    </dgm:pt>
    <dgm:pt modelId="{0C7A8D31-F2DF-4099-8E0B-E9E3034FB9D1}" type="sibTrans" cxnId="{42A9D476-927C-40AF-AD8D-8A28FCD6B722}">
      <dgm:prSet/>
      <dgm:spPr/>
      <dgm:t>
        <a:bodyPr/>
        <a:lstStyle/>
        <a:p>
          <a:endParaRPr lang="zh-TW" altLang="en-US"/>
        </a:p>
      </dgm:t>
    </dgm:pt>
    <dgm:pt modelId="{0A78213E-FF17-42AA-BC3F-1AECD8CA17AB}">
      <dgm:prSet phldrT="[文字]"/>
      <dgm:spPr/>
      <dgm:t>
        <a:bodyPr/>
        <a:lstStyle/>
        <a:p>
          <a:r>
            <a:rPr lang="zh-TW" altLang="en-US"/>
            <a:t>避難引導組引導消防隊進入校園</a:t>
          </a:r>
          <a:endParaRPr lang="zh-TW" altLang="en-US" dirty="0"/>
        </a:p>
      </dgm:t>
    </dgm:pt>
    <dgm:pt modelId="{C869C492-43DA-45DC-93E2-719796C893E1}" type="parTrans" cxnId="{B64A9420-44CB-4A83-A530-B7D508197640}">
      <dgm:prSet/>
      <dgm:spPr/>
      <dgm:t>
        <a:bodyPr/>
        <a:lstStyle/>
        <a:p>
          <a:endParaRPr lang="zh-TW" altLang="en-US"/>
        </a:p>
      </dgm:t>
    </dgm:pt>
    <dgm:pt modelId="{542E4BAB-AC2D-4F5C-8D8B-A2073423F65A}" type="sibTrans" cxnId="{B64A9420-44CB-4A83-A530-B7D508197640}">
      <dgm:prSet/>
      <dgm:spPr/>
      <dgm:t>
        <a:bodyPr/>
        <a:lstStyle/>
        <a:p>
          <a:endParaRPr lang="zh-TW" altLang="en-US"/>
        </a:p>
      </dgm:t>
    </dgm:pt>
    <dgm:pt modelId="{F6134BBB-6682-47EC-BE3F-0FAAFCB51531}">
      <dgm:prSet phldrT="[文字]"/>
      <dgm:spPr/>
      <dgm:t>
        <a:bodyPr/>
        <a:lstStyle/>
        <a:p>
          <a:r>
            <a:rPr lang="zh-TW" altLang="en-US" dirty="0"/>
            <a:t>導師進行安撫</a:t>
          </a:r>
        </a:p>
      </dgm:t>
    </dgm:pt>
    <dgm:pt modelId="{EC811F58-EA5D-448D-8285-F57F29BD8248}" type="parTrans" cxnId="{387E3B06-8788-43F5-95FB-890C14674370}">
      <dgm:prSet/>
      <dgm:spPr/>
      <dgm:t>
        <a:bodyPr/>
        <a:lstStyle/>
        <a:p>
          <a:endParaRPr lang="zh-TW" altLang="en-US"/>
        </a:p>
      </dgm:t>
    </dgm:pt>
    <dgm:pt modelId="{36F46F6E-8FF5-4751-BC9F-9E501347C035}" type="sibTrans" cxnId="{387E3B06-8788-43F5-95FB-890C14674370}">
      <dgm:prSet/>
      <dgm:spPr/>
      <dgm:t>
        <a:bodyPr/>
        <a:lstStyle/>
        <a:p>
          <a:endParaRPr lang="zh-TW" altLang="en-US"/>
        </a:p>
      </dgm:t>
    </dgm:pt>
    <dgm:pt modelId="{22B86D88-ACD3-4959-AA91-3B59245B83B2}">
      <dgm:prSet phldrT="[文字]"/>
      <dgm:spPr/>
      <dgm:t>
        <a:bodyPr/>
        <a:lstStyle/>
        <a:p>
          <a:r>
            <a:rPr lang="zh-TW" altLang="en-US" dirty="0"/>
            <a:t>指揮官掌握災情</a:t>
          </a:r>
        </a:p>
      </dgm:t>
    </dgm:pt>
    <dgm:pt modelId="{2C0FDD1B-1C29-4DBD-8A02-5C68B4AEB344}" type="parTrans" cxnId="{A468663D-5F64-4A02-BFDF-9ED572843878}">
      <dgm:prSet/>
      <dgm:spPr/>
      <dgm:t>
        <a:bodyPr/>
        <a:lstStyle/>
        <a:p>
          <a:endParaRPr lang="zh-TW" altLang="en-US"/>
        </a:p>
      </dgm:t>
    </dgm:pt>
    <dgm:pt modelId="{95D73109-7EF5-49F9-914C-CAD044F354B8}" type="sibTrans" cxnId="{A468663D-5F64-4A02-BFDF-9ED572843878}">
      <dgm:prSet/>
      <dgm:spPr/>
      <dgm:t>
        <a:bodyPr/>
        <a:lstStyle/>
        <a:p>
          <a:endParaRPr lang="zh-TW" altLang="en-US"/>
        </a:p>
      </dgm:t>
    </dgm:pt>
    <dgm:pt modelId="{B1FADD08-9CA0-42E6-B0CC-0AF90BDD427D}" type="pres">
      <dgm:prSet presAssocID="{9B87FE38-4CE6-4A5A-B896-049DAF06A8B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47FF584-A471-4105-99C4-F12191603E1D}" type="pres">
      <dgm:prSet presAssocID="{67C70031-BFA2-4029-AC1A-486F38C40A2A}" presName="composite" presStyleCnt="0"/>
      <dgm:spPr/>
    </dgm:pt>
    <dgm:pt modelId="{DE1E8E20-D3F2-42AC-9F8C-CAFFB239D9E2}" type="pres">
      <dgm:prSet presAssocID="{67C70031-BFA2-4029-AC1A-486F38C40A2A}" presName="rect1" presStyleLbl="bgImgPlace1" presStyleIdx="0" presStyleCnt="4" custScaleX="156566" custScaleY="97342" custLinFactNeighborY="44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F541D166-EADE-441C-955B-377BC351FDB5}" type="pres">
      <dgm:prSet presAssocID="{67C70031-BFA2-4029-AC1A-486F38C40A2A}" presName="rect2" presStyleLbl="node1" presStyleIdx="0" presStyleCnt="4" custLinFactNeighborX="-42457" custLinFactNeighborY="62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7EF387-4047-4CE8-807B-FC8556A0C734}" type="pres">
      <dgm:prSet presAssocID="{0C7A8D31-F2DF-4099-8E0B-E9E3034FB9D1}" presName="sibTrans" presStyleCnt="0"/>
      <dgm:spPr/>
    </dgm:pt>
    <dgm:pt modelId="{ADD8AFA2-E759-4D00-8BCD-5C0B088C6DF8}" type="pres">
      <dgm:prSet presAssocID="{0A78213E-FF17-42AA-BC3F-1AECD8CA17AB}" presName="composite" presStyleCnt="0"/>
      <dgm:spPr/>
    </dgm:pt>
    <dgm:pt modelId="{3012681A-ECDC-4866-8EE6-F9A7BD5D88EA}" type="pres">
      <dgm:prSet presAssocID="{0A78213E-FF17-42AA-BC3F-1AECD8CA17AB}" presName="rect1" presStyleLbl="bgImgPlace1" presStyleIdx="1" presStyleCnt="4" custScaleX="132042" custScaleY="994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B3ECCA14-FF95-4D2C-A71D-23E70359B441}" type="pres">
      <dgm:prSet presAssocID="{0A78213E-FF17-42AA-BC3F-1AECD8CA17AB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141623-C217-4F2B-8BCC-11F186A28A40}" type="pres">
      <dgm:prSet presAssocID="{542E4BAB-AC2D-4F5C-8D8B-A2073423F65A}" presName="sibTrans" presStyleCnt="0"/>
      <dgm:spPr/>
    </dgm:pt>
    <dgm:pt modelId="{844CA49E-F755-4196-BD13-A3A1EC23C395}" type="pres">
      <dgm:prSet presAssocID="{F6134BBB-6682-47EC-BE3F-0FAAFCB51531}" presName="composite" presStyleCnt="0"/>
      <dgm:spPr/>
    </dgm:pt>
    <dgm:pt modelId="{56BB009E-C4D3-4F6A-9239-D7AD5167714A}" type="pres">
      <dgm:prSet presAssocID="{F6134BBB-6682-47EC-BE3F-0FAAFCB51531}" presName="rect1" presStyleLbl="bgImgPlace1" presStyleIdx="2" presStyleCnt="4" custAng="0" custScaleX="130650" custScaleY="116112" custLinFactNeighborX="-9080" custLinFactNeighborY="-8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3C17448B-5841-4CE5-B6F1-836EC49EAC72}" type="pres">
      <dgm:prSet presAssocID="{F6134BBB-6682-47EC-BE3F-0FAAFCB51531}" presName="rect2" presStyleLbl="node1" presStyleIdx="2" presStyleCnt="4" custLinFactNeighborX="-34829" custLinFactNeighborY="2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5F83FB-7677-4FA7-A18F-D85BDB26B4AA}" type="pres">
      <dgm:prSet presAssocID="{36F46F6E-8FF5-4751-BC9F-9E501347C035}" presName="sibTrans" presStyleCnt="0"/>
      <dgm:spPr/>
    </dgm:pt>
    <dgm:pt modelId="{984AF2A8-281D-408E-A089-D2FC758FE35E}" type="pres">
      <dgm:prSet presAssocID="{22B86D88-ACD3-4959-AA91-3B59245B83B2}" presName="composite" presStyleCnt="0"/>
      <dgm:spPr/>
    </dgm:pt>
    <dgm:pt modelId="{6C25788D-9B98-43D4-A44E-472A8917E1DA}" type="pres">
      <dgm:prSet presAssocID="{22B86D88-ACD3-4959-AA91-3B59245B83B2}" presName="rect1" presStyleLbl="bgImgPlace1" presStyleIdx="3" presStyleCnt="4" custAng="0" custScaleX="142469" custScaleY="121880" custLinFactNeighborX="14329" custLinFactNeighborY="-218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CB797A63-6A93-41D9-B577-BC0C284AD83D}" type="pres">
      <dgm:prSet presAssocID="{22B86D88-ACD3-4959-AA91-3B59245B83B2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F38184-1810-4D25-9DCC-1B79ACA6385B}" type="presOf" srcId="{0A78213E-FF17-42AA-BC3F-1AECD8CA17AB}" destId="{B3ECCA14-FF95-4D2C-A71D-23E70359B441}" srcOrd="0" destOrd="0" presId="urn:microsoft.com/office/officeart/2008/layout/BendingPictureBlocks"/>
    <dgm:cxn modelId="{A468663D-5F64-4A02-BFDF-9ED572843878}" srcId="{9B87FE38-4CE6-4A5A-B896-049DAF06A8BC}" destId="{22B86D88-ACD3-4959-AA91-3B59245B83B2}" srcOrd="3" destOrd="0" parTransId="{2C0FDD1B-1C29-4DBD-8A02-5C68B4AEB344}" sibTransId="{95D73109-7EF5-49F9-914C-CAD044F354B8}"/>
    <dgm:cxn modelId="{D5D17131-B5DA-487D-A92B-4932386CFC9C}" type="presOf" srcId="{67C70031-BFA2-4029-AC1A-486F38C40A2A}" destId="{F541D166-EADE-441C-955B-377BC351FDB5}" srcOrd="0" destOrd="0" presId="urn:microsoft.com/office/officeart/2008/layout/BendingPictureBlocks"/>
    <dgm:cxn modelId="{387E3B06-8788-43F5-95FB-890C14674370}" srcId="{9B87FE38-4CE6-4A5A-B896-049DAF06A8BC}" destId="{F6134BBB-6682-47EC-BE3F-0FAAFCB51531}" srcOrd="2" destOrd="0" parTransId="{EC811F58-EA5D-448D-8285-F57F29BD8248}" sibTransId="{36F46F6E-8FF5-4751-BC9F-9E501347C035}"/>
    <dgm:cxn modelId="{086AF123-2BCB-46D4-AD31-C2735D9351FF}" type="presOf" srcId="{9B87FE38-4CE6-4A5A-B896-049DAF06A8BC}" destId="{B1FADD08-9CA0-42E6-B0CC-0AF90BDD427D}" srcOrd="0" destOrd="0" presId="urn:microsoft.com/office/officeart/2008/layout/BendingPictureBlocks"/>
    <dgm:cxn modelId="{42A9D476-927C-40AF-AD8D-8A28FCD6B722}" srcId="{9B87FE38-4CE6-4A5A-B896-049DAF06A8BC}" destId="{67C70031-BFA2-4029-AC1A-486F38C40A2A}" srcOrd="0" destOrd="0" parTransId="{0EC5B3E5-019D-4A7E-BAC2-F6E8016B5695}" sibTransId="{0C7A8D31-F2DF-4099-8E0B-E9E3034FB9D1}"/>
    <dgm:cxn modelId="{7BC94F46-3515-41F0-9805-686499095825}" type="presOf" srcId="{22B86D88-ACD3-4959-AA91-3B59245B83B2}" destId="{CB797A63-6A93-41D9-B577-BC0C284AD83D}" srcOrd="0" destOrd="0" presId="urn:microsoft.com/office/officeart/2008/layout/BendingPictureBlocks"/>
    <dgm:cxn modelId="{B64A9420-44CB-4A83-A530-B7D508197640}" srcId="{9B87FE38-4CE6-4A5A-B896-049DAF06A8BC}" destId="{0A78213E-FF17-42AA-BC3F-1AECD8CA17AB}" srcOrd="1" destOrd="0" parTransId="{C869C492-43DA-45DC-93E2-719796C893E1}" sibTransId="{542E4BAB-AC2D-4F5C-8D8B-A2073423F65A}"/>
    <dgm:cxn modelId="{C5D010A1-67DF-4FEF-B00A-FE78D6751BDD}" type="presOf" srcId="{F6134BBB-6682-47EC-BE3F-0FAAFCB51531}" destId="{3C17448B-5841-4CE5-B6F1-836EC49EAC72}" srcOrd="0" destOrd="0" presId="urn:microsoft.com/office/officeart/2008/layout/BendingPictureBlocks"/>
    <dgm:cxn modelId="{EB638F0F-35B5-472C-832C-BDEB73FC262B}" type="presParOf" srcId="{B1FADD08-9CA0-42E6-B0CC-0AF90BDD427D}" destId="{947FF584-A471-4105-99C4-F12191603E1D}" srcOrd="0" destOrd="0" presId="urn:microsoft.com/office/officeart/2008/layout/BendingPictureBlocks"/>
    <dgm:cxn modelId="{8977A4E0-16DD-4390-B011-C8DB64BEA178}" type="presParOf" srcId="{947FF584-A471-4105-99C4-F12191603E1D}" destId="{DE1E8E20-D3F2-42AC-9F8C-CAFFB239D9E2}" srcOrd="0" destOrd="0" presId="urn:microsoft.com/office/officeart/2008/layout/BendingPictureBlocks"/>
    <dgm:cxn modelId="{0F76A98E-DBC1-4463-B7EB-B7D76D71ED26}" type="presParOf" srcId="{947FF584-A471-4105-99C4-F12191603E1D}" destId="{F541D166-EADE-441C-955B-377BC351FDB5}" srcOrd="1" destOrd="0" presId="urn:microsoft.com/office/officeart/2008/layout/BendingPictureBlocks"/>
    <dgm:cxn modelId="{195F19C9-BDA8-4DE1-A98D-8C8F2EAE0B00}" type="presParOf" srcId="{B1FADD08-9CA0-42E6-B0CC-0AF90BDD427D}" destId="{497EF387-4047-4CE8-807B-FC8556A0C734}" srcOrd="1" destOrd="0" presId="urn:microsoft.com/office/officeart/2008/layout/BendingPictureBlocks"/>
    <dgm:cxn modelId="{18CF9749-0916-48F6-A653-58B1AA5E7E74}" type="presParOf" srcId="{B1FADD08-9CA0-42E6-B0CC-0AF90BDD427D}" destId="{ADD8AFA2-E759-4D00-8BCD-5C0B088C6DF8}" srcOrd="2" destOrd="0" presId="urn:microsoft.com/office/officeart/2008/layout/BendingPictureBlocks"/>
    <dgm:cxn modelId="{2907B4D1-C3EB-4F37-B218-AA86BC538772}" type="presParOf" srcId="{ADD8AFA2-E759-4D00-8BCD-5C0B088C6DF8}" destId="{3012681A-ECDC-4866-8EE6-F9A7BD5D88EA}" srcOrd="0" destOrd="0" presId="urn:microsoft.com/office/officeart/2008/layout/BendingPictureBlocks"/>
    <dgm:cxn modelId="{96EDFD7C-52E0-44B6-9B36-07C29F0D9CA2}" type="presParOf" srcId="{ADD8AFA2-E759-4D00-8BCD-5C0B088C6DF8}" destId="{B3ECCA14-FF95-4D2C-A71D-23E70359B441}" srcOrd="1" destOrd="0" presId="urn:microsoft.com/office/officeart/2008/layout/BendingPictureBlocks"/>
    <dgm:cxn modelId="{5982C01D-5372-48EF-8746-2B1911860C79}" type="presParOf" srcId="{B1FADD08-9CA0-42E6-B0CC-0AF90BDD427D}" destId="{B0141623-C217-4F2B-8BCC-11F186A28A40}" srcOrd="3" destOrd="0" presId="urn:microsoft.com/office/officeart/2008/layout/BendingPictureBlocks"/>
    <dgm:cxn modelId="{4EF728F4-F499-4368-B034-38D9659FD95D}" type="presParOf" srcId="{B1FADD08-9CA0-42E6-B0CC-0AF90BDD427D}" destId="{844CA49E-F755-4196-BD13-A3A1EC23C395}" srcOrd="4" destOrd="0" presId="urn:microsoft.com/office/officeart/2008/layout/BendingPictureBlocks"/>
    <dgm:cxn modelId="{08899FEA-62E2-409C-AB61-06196A8EE2F8}" type="presParOf" srcId="{844CA49E-F755-4196-BD13-A3A1EC23C395}" destId="{56BB009E-C4D3-4F6A-9239-D7AD5167714A}" srcOrd="0" destOrd="0" presId="urn:microsoft.com/office/officeart/2008/layout/BendingPictureBlocks"/>
    <dgm:cxn modelId="{F28D40B3-BFB6-4B02-BF26-A87DDAE0F1A2}" type="presParOf" srcId="{844CA49E-F755-4196-BD13-A3A1EC23C395}" destId="{3C17448B-5841-4CE5-B6F1-836EC49EAC72}" srcOrd="1" destOrd="0" presId="urn:microsoft.com/office/officeart/2008/layout/BendingPictureBlocks"/>
    <dgm:cxn modelId="{3CFC3ADC-89AF-4E36-AC07-3D2089BBCCC5}" type="presParOf" srcId="{B1FADD08-9CA0-42E6-B0CC-0AF90BDD427D}" destId="{495F83FB-7677-4FA7-A18F-D85BDB26B4AA}" srcOrd="5" destOrd="0" presId="urn:microsoft.com/office/officeart/2008/layout/BendingPictureBlocks"/>
    <dgm:cxn modelId="{5DFFDEA6-F252-4792-A802-1B8FEE013D27}" type="presParOf" srcId="{B1FADD08-9CA0-42E6-B0CC-0AF90BDD427D}" destId="{984AF2A8-281D-408E-A089-D2FC758FE35E}" srcOrd="6" destOrd="0" presId="urn:microsoft.com/office/officeart/2008/layout/BendingPictureBlocks"/>
    <dgm:cxn modelId="{234C1F50-4336-4DED-B32F-7F778741EBDF}" type="presParOf" srcId="{984AF2A8-281D-408E-A089-D2FC758FE35E}" destId="{6C25788D-9B98-43D4-A44E-472A8917E1DA}" srcOrd="0" destOrd="0" presId="urn:microsoft.com/office/officeart/2008/layout/BendingPictureBlocks"/>
    <dgm:cxn modelId="{16FFCC7D-181D-47BE-B419-C84A8B0BA68E}" type="presParOf" srcId="{984AF2A8-281D-408E-A089-D2FC758FE35E}" destId="{CB797A63-6A93-41D9-B577-BC0C284AD83D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8E20-D3F2-42AC-9F8C-CAFFB239D9E2}">
      <dsp:nvSpPr>
        <dsp:cNvPr id="0" name=""/>
        <dsp:cNvSpPr/>
      </dsp:nvSpPr>
      <dsp:spPr>
        <a:xfrm>
          <a:off x="966110" y="506038"/>
          <a:ext cx="3810569" cy="199743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1D166-EADE-441C-955B-377BC351FDB5}">
      <dsp:nvSpPr>
        <dsp:cNvPr id="0" name=""/>
        <dsp:cNvSpPr/>
      </dsp:nvSpPr>
      <dsp:spPr>
        <a:xfrm>
          <a:off x="0" y="1188580"/>
          <a:ext cx="1470306" cy="14703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學生確實做到趴下、掩護、穩住的避難原則</a:t>
          </a:r>
        </a:p>
      </dsp:txBody>
      <dsp:txXfrm>
        <a:off x="0" y="1188580"/>
        <a:ext cx="1470306" cy="1470306"/>
      </dsp:txXfrm>
    </dsp:sp>
    <dsp:sp modelId="{3012681A-ECDC-4866-8EE6-F9A7BD5D88EA}">
      <dsp:nvSpPr>
        <dsp:cNvPr id="0" name=""/>
        <dsp:cNvSpPr/>
      </dsp:nvSpPr>
      <dsp:spPr>
        <a:xfrm>
          <a:off x="6373541" y="497219"/>
          <a:ext cx="3155724" cy="210973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A14-FF95-4D2C-A71D-23E70359B441}">
      <dsp:nvSpPr>
        <dsp:cNvPr id="0" name=""/>
        <dsp:cNvSpPr/>
      </dsp:nvSpPr>
      <dsp:spPr>
        <a:xfrm>
          <a:off x="5057895" y="1154787"/>
          <a:ext cx="1470306" cy="14703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學生避難疏散演練</a:t>
          </a:r>
        </a:p>
      </dsp:txBody>
      <dsp:txXfrm>
        <a:off x="5057895" y="1154787"/>
        <a:ext cx="1470306" cy="1470306"/>
      </dsp:txXfrm>
    </dsp:sp>
    <dsp:sp modelId="{56BB009E-C4D3-4F6A-9239-D7AD5167714A}">
      <dsp:nvSpPr>
        <dsp:cNvPr id="0" name=""/>
        <dsp:cNvSpPr/>
      </dsp:nvSpPr>
      <dsp:spPr>
        <a:xfrm>
          <a:off x="826944" y="3055914"/>
          <a:ext cx="3940979" cy="195394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7448B-5841-4CE5-B6F1-836EC49EAC72}">
      <dsp:nvSpPr>
        <dsp:cNvPr id="0" name=""/>
        <dsp:cNvSpPr/>
      </dsp:nvSpPr>
      <dsp:spPr>
        <a:xfrm>
          <a:off x="0" y="3792374"/>
          <a:ext cx="1470306" cy="14703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全校疏散至操場後集合點名並回報人數</a:t>
          </a:r>
        </a:p>
      </dsp:txBody>
      <dsp:txXfrm>
        <a:off x="0" y="3792374"/>
        <a:ext cx="1470306" cy="1470306"/>
      </dsp:txXfrm>
    </dsp:sp>
    <dsp:sp modelId="{6C25788D-9B98-43D4-A44E-472A8917E1DA}">
      <dsp:nvSpPr>
        <dsp:cNvPr id="0" name=""/>
        <dsp:cNvSpPr/>
      </dsp:nvSpPr>
      <dsp:spPr>
        <a:xfrm>
          <a:off x="6515803" y="3403803"/>
          <a:ext cx="3052145" cy="150685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97A63-6A93-41D9-B577-BC0C284AD83D}">
      <dsp:nvSpPr>
        <dsp:cNvPr id="0" name=""/>
        <dsp:cNvSpPr/>
      </dsp:nvSpPr>
      <dsp:spPr>
        <a:xfrm>
          <a:off x="5091706" y="3622113"/>
          <a:ext cx="1470306" cy="14703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/>
            <a:t>成立災害指揮中心</a:t>
          </a:r>
        </a:p>
      </dsp:txBody>
      <dsp:txXfrm>
        <a:off x="5091706" y="3622113"/>
        <a:ext cx="1470306" cy="1470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8E20-D3F2-42AC-9F8C-CAFFB239D9E2}">
      <dsp:nvSpPr>
        <dsp:cNvPr id="0" name=""/>
        <dsp:cNvSpPr/>
      </dsp:nvSpPr>
      <dsp:spPr>
        <a:xfrm>
          <a:off x="1574982" y="386012"/>
          <a:ext cx="4083392" cy="213528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1D166-EADE-441C-955B-377BC351FDB5}">
      <dsp:nvSpPr>
        <dsp:cNvPr id="0" name=""/>
        <dsp:cNvSpPr/>
      </dsp:nvSpPr>
      <dsp:spPr>
        <a:xfrm>
          <a:off x="740894" y="1269161"/>
          <a:ext cx="1413495" cy="1413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導師回報各班人數</a:t>
          </a:r>
        </a:p>
      </dsp:txBody>
      <dsp:txXfrm>
        <a:off x="740894" y="1269161"/>
        <a:ext cx="1413495" cy="1413495"/>
      </dsp:txXfrm>
    </dsp:sp>
    <dsp:sp modelId="{3012681A-ECDC-4866-8EE6-F9A7BD5D88EA}">
      <dsp:nvSpPr>
        <dsp:cNvPr id="0" name=""/>
        <dsp:cNvSpPr/>
      </dsp:nvSpPr>
      <dsp:spPr>
        <a:xfrm>
          <a:off x="6786736" y="377759"/>
          <a:ext cx="3210801" cy="177407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A14-FF95-4D2C-A71D-23E70359B441}">
      <dsp:nvSpPr>
        <dsp:cNvPr id="0" name=""/>
        <dsp:cNvSpPr/>
      </dsp:nvSpPr>
      <dsp:spPr>
        <a:xfrm>
          <a:off x="6116479" y="1090145"/>
          <a:ext cx="1413495" cy="1413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搶救組檢視建物受損情況</a:t>
          </a:r>
        </a:p>
      </dsp:txBody>
      <dsp:txXfrm>
        <a:off x="6116479" y="1090145"/>
        <a:ext cx="1413495" cy="1413495"/>
      </dsp:txXfrm>
    </dsp:sp>
    <dsp:sp modelId="{56BB009E-C4D3-4F6A-9239-D7AD5167714A}">
      <dsp:nvSpPr>
        <dsp:cNvPr id="0" name=""/>
        <dsp:cNvSpPr/>
      </dsp:nvSpPr>
      <dsp:spPr>
        <a:xfrm>
          <a:off x="1667563" y="3051205"/>
          <a:ext cx="3597842" cy="241819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7448B-5841-4CE5-B6F1-836EC49EAC72}">
      <dsp:nvSpPr>
        <dsp:cNvPr id="0" name=""/>
        <dsp:cNvSpPr/>
      </dsp:nvSpPr>
      <dsp:spPr>
        <a:xfrm>
          <a:off x="935336" y="4133936"/>
          <a:ext cx="1413495" cy="1413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搶救組</a:t>
          </a:r>
          <a:r>
            <a:rPr lang="zh-TW" altLang="en-US" sz="2400" kern="1200" dirty="0" smtClean="0"/>
            <a:t>進行初步</a:t>
          </a:r>
          <a:r>
            <a:rPr lang="zh-TW" altLang="en-US" sz="2400" kern="1200" dirty="0"/>
            <a:t>滅火</a:t>
          </a:r>
        </a:p>
      </dsp:txBody>
      <dsp:txXfrm>
        <a:off x="935336" y="4133936"/>
        <a:ext cx="1413495" cy="1413495"/>
      </dsp:txXfrm>
    </dsp:sp>
    <dsp:sp modelId="{6C25788D-9B98-43D4-A44E-472A8917E1DA}">
      <dsp:nvSpPr>
        <dsp:cNvPr id="0" name=""/>
        <dsp:cNvSpPr/>
      </dsp:nvSpPr>
      <dsp:spPr>
        <a:xfrm>
          <a:off x="6934765" y="2941120"/>
          <a:ext cx="3349864" cy="260967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97A63-6A93-41D9-B577-BC0C284AD83D}">
      <dsp:nvSpPr>
        <dsp:cNvPr id="0" name=""/>
        <dsp:cNvSpPr/>
      </dsp:nvSpPr>
      <dsp:spPr>
        <a:xfrm>
          <a:off x="5960326" y="4119239"/>
          <a:ext cx="1413495" cy="1413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搶救組救助受傷的學生</a:t>
          </a:r>
        </a:p>
      </dsp:txBody>
      <dsp:txXfrm>
        <a:off x="5960326" y="4119239"/>
        <a:ext cx="1413495" cy="14134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E8E20-D3F2-42AC-9F8C-CAFFB239D9E2}">
      <dsp:nvSpPr>
        <dsp:cNvPr id="0" name=""/>
        <dsp:cNvSpPr/>
      </dsp:nvSpPr>
      <dsp:spPr>
        <a:xfrm>
          <a:off x="1302360" y="401042"/>
          <a:ext cx="4069406" cy="212797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1D166-EADE-441C-955B-377BC351FDB5}">
      <dsp:nvSpPr>
        <dsp:cNvPr id="0" name=""/>
        <dsp:cNvSpPr/>
      </dsp:nvSpPr>
      <dsp:spPr>
        <a:xfrm>
          <a:off x="471128" y="1281165"/>
          <a:ext cx="1408653" cy="1408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/>
            <a:t>搶救組架起警戒線</a:t>
          </a:r>
        </a:p>
      </dsp:txBody>
      <dsp:txXfrm>
        <a:off x="471128" y="1281165"/>
        <a:ext cx="1408653" cy="1408653"/>
      </dsp:txXfrm>
    </dsp:sp>
    <dsp:sp modelId="{3012681A-ECDC-4866-8EE6-F9A7BD5D88EA}">
      <dsp:nvSpPr>
        <dsp:cNvPr id="0" name=""/>
        <dsp:cNvSpPr/>
      </dsp:nvSpPr>
      <dsp:spPr>
        <a:xfrm>
          <a:off x="6380171" y="291492"/>
          <a:ext cx="3431987" cy="21732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A14-FF95-4D2C-A71D-23E70359B441}">
      <dsp:nvSpPr>
        <dsp:cNvPr id="0" name=""/>
        <dsp:cNvSpPr/>
      </dsp:nvSpPr>
      <dsp:spPr>
        <a:xfrm>
          <a:off x="5828302" y="1204087"/>
          <a:ext cx="1408653" cy="1408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/>
            <a:t>避難引導組引導消防隊進入校園</a:t>
          </a:r>
          <a:endParaRPr lang="zh-TW" altLang="en-US" sz="1900" kern="1200" dirty="0"/>
        </a:p>
      </dsp:txBody>
      <dsp:txXfrm>
        <a:off x="5828302" y="1204087"/>
        <a:ext cx="1408653" cy="1408653"/>
      </dsp:txXfrm>
    </dsp:sp>
    <dsp:sp modelId="{56BB009E-C4D3-4F6A-9239-D7AD5167714A}">
      <dsp:nvSpPr>
        <dsp:cNvPr id="0" name=""/>
        <dsp:cNvSpPr/>
      </dsp:nvSpPr>
      <dsp:spPr>
        <a:xfrm>
          <a:off x="1503802" y="3050893"/>
          <a:ext cx="3395806" cy="25383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7448B-5841-4CE5-B6F1-836EC49EAC72}">
      <dsp:nvSpPr>
        <dsp:cNvPr id="0" name=""/>
        <dsp:cNvSpPr/>
      </dsp:nvSpPr>
      <dsp:spPr>
        <a:xfrm>
          <a:off x="679227" y="4194110"/>
          <a:ext cx="1408653" cy="1408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/>
            <a:t>導師進行安撫</a:t>
          </a:r>
        </a:p>
      </dsp:txBody>
      <dsp:txXfrm>
        <a:off x="679227" y="4194110"/>
        <a:ext cx="1408653" cy="1408653"/>
      </dsp:txXfrm>
    </dsp:sp>
    <dsp:sp modelId="{6C25788D-9B98-43D4-A44E-472A8917E1DA}">
      <dsp:nvSpPr>
        <dsp:cNvPr id="0" name=""/>
        <dsp:cNvSpPr/>
      </dsp:nvSpPr>
      <dsp:spPr>
        <a:xfrm>
          <a:off x="6380945" y="2958728"/>
          <a:ext cx="3703001" cy="266439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97A63-6A93-41D9-B577-BC0C284AD83D}">
      <dsp:nvSpPr>
        <dsp:cNvPr id="0" name=""/>
        <dsp:cNvSpPr/>
      </dsp:nvSpPr>
      <dsp:spPr>
        <a:xfrm>
          <a:off x="5592149" y="4164641"/>
          <a:ext cx="1408653" cy="1408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/>
            <a:t>指揮官掌握災情</a:t>
          </a:r>
        </a:p>
      </dsp:txBody>
      <dsp:txXfrm>
        <a:off x="5592149" y="4164641"/>
        <a:ext cx="1408653" cy="1408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2020/9/18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2020/9/18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60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70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zh-TW" altLang="en-US" dirty="0"/>
              <a:t>按一下以編輯母片標題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2020/9/18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59529" y="1752600"/>
            <a:ext cx="8364084" cy="1828800"/>
          </a:xfrm>
        </p:spPr>
        <p:txBody>
          <a:bodyPr rtlCol="0">
            <a:normAutofit/>
          </a:bodyPr>
          <a:lstStyle/>
          <a:p>
            <a:pPr algn="ctr"/>
            <a:r>
              <a:rPr lang="zh-TW" altLang="en-US" sz="6000" smtClean="0">
                <a:latin typeface="Salesforce Sans"/>
                <a:sym typeface="Salesforce Sans"/>
              </a:rPr>
              <a:t>後壁國小防災校園建置</a:t>
            </a:r>
            <a:r>
              <a:rPr lang="en-US" altLang="zh-TW" sz="6000" smtClean="0">
                <a:latin typeface="Salesforce Sans"/>
                <a:sym typeface="Salesforce Sans"/>
              </a:rPr>
              <a:t/>
            </a:r>
            <a:br>
              <a:rPr lang="en-US" altLang="zh-TW" sz="6000" smtClean="0">
                <a:latin typeface="Salesforce Sans"/>
                <a:sym typeface="Salesforce Sans"/>
              </a:rPr>
            </a:br>
            <a:r>
              <a:rPr lang="zh-TW" altLang="en-US" sz="6000" smtClean="0">
                <a:latin typeface="Salesforce Sans"/>
                <a:sym typeface="Salesforce Sans"/>
              </a:rPr>
              <a:t>到校輔導訪視</a:t>
            </a:r>
            <a:endParaRPr lang="zh-TW" altLang="en-US" sz="6000" dirty="0"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45280" y="213359"/>
            <a:ext cx="3901643" cy="437111"/>
          </a:xfrm>
        </p:spPr>
        <p:txBody>
          <a:bodyPr>
            <a:normAutofit/>
          </a:bodyPr>
          <a:lstStyle/>
          <a:p>
            <a:r>
              <a:rPr lang="zh-TW" altLang="en-US" sz="2400" b="1" dirty="0" smtClean="0"/>
              <a:t>消防知識宣導</a:t>
            </a:r>
            <a:endParaRPr lang="zh-TW" altLang="en-US" sz="24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79" y="650470"/>
            <a:ext cx="4053496" cy="2702330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650470"/>
            <a:ext cx="4248672" cy="2832448"/>
          </a:xfrm>
        </p:spPr>
      </p:pic>
      <p:sp>
        <p:nvSpPr>
          <p:cNvPr id="3" name="矩形 2"/>
          <p:cNvSpPr/>
          <p:nvPr/>
        </p:nvSpPr>
        <p:spPr>
          <a:xfrm>
            <a:off x="3696770" y="3706669"/>
            <a:ext cx="3349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/>
              <a:t>消防知識融合繪本教學</a:t>
            </a:r>
            <a:endParaRPr lang="zh-TW" altLang="en-US" sz="2400" dirty="0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4" y="4168334"/>
            <a:ext cx="3807604" cy="253840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71" y="4261741"/>
            <a:ext cx="3760470" cy="26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160" y="0"/>
            <a:ext cx="11963840" cy="1219200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 smtClean="0"/>
              <a:t>防火 用電 慎防一氧化碳  各項宣導</a:t>
            </a:r>
            <a:r>
              <a:rPr lang="en-US" altLang="zh-TW" sz="4400" b="1" dirty="0" smtClean="0"/>
              <a:t/>
            </a:r>
            <a:br>
              <a:rPr lang="en-US" altLang="zh-TW" sz="4400" b="1" dirty="0" smtClean="0"/>
            </a:br>
            <a:r>
              <a:rPr lang="zh-TW" altLang="en-US" sz="4400" b="1" dirty="0" smtClean="0"/>
              <a:t> </a:t>
            </a:r>
            <a:r>
              <a:rPr lang="zh-TW" altLang="en-US" sz="2700" b="1" dirty="0" smtClean="0"/>
              <a:t>親師</a:t>
            </a:r>
            <a:r>
              <a:rPr lang="zh-TW" altLang="en-US" sz="2200" b="1" dirty="0" smtClean="0"/>
              <a:t>溝通                                                        電子看板宣導                                      校園網站宣導</a:t>
            </a:r>
            <a:endParaRPr lang="zh-TW" altLang="en-US" sz="22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8" b="34882"/>
          <a:stretch/>
        </p:blipFill>
        <p:spPr>
          <a:xfrm>
            <a:off x="84879" y="1134688"/>
            <a:ext cx="4080187" cy="270579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-1227" r="-887" b="48662"/>
          <a:stretch/>
        </p:blipFill>
        <p:spPr>
          <a:xfrm>
            <a:off x="4487498" y="1134688"/>
            <a:ext cx="3437302" cy="2705792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32" y="1265797"/>
            <a:ext cx="3812613" cy="4321234"/>
          </a:xfrm>
          <a:prstGeom prst="rect">
            <a:avLst/>
          </a:prstGeom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0" y="4975168"/>
            <a:ext cx="5706321" cy="173421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569720" y="4404360"/>
            <a:ext cx="3489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50000"/>
                  </a:schemeClr>
                </a:solidFill>
              </a:rPr>
              <a:t>活動中心 布條宣導</a:t>
            </a:r>
            <a:endParaRPr lang="zh-TW" alt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612" y="137160"/>
            <a:ext cx="10058402" cy="867295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水域安全教學</a:t>
            </a:r>
          </a:p>
        </p:txBody>
      </p:sp>
      <p:pic>
        <p:nvPicPr>
          <p:cNvPr id="11" name="Picture 2" descr="http://163.20.166.200/pic/pic/bmp/plant/900601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61" y="5419898"/>
            <a:ext cx="1690153" cy="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內容版面配置區 1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17459" r="13375" b="11665"/>
          <a:stretch/>
        </p:blipFill>
        <p:spPr>
          <a:xfrm>
            <a:off x="1" y="1311536"/>
            <a:ext cx="3363145" cy="2348778"/>
          </a:xfr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1311536"/>
            <a:ext cx="3307079" cy="2348778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98" y="1311536"/>
            <a:ext cx="3202442" cy="25117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" y="4130040"/>
            <a:ext cx="3311603" cy="2777396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1" y="4168140"/>
            <a:ext cx="3307078" cy="25831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98" y="4130039"/>
            <a:ext cx="3313494" cy="26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918" y="30480"/>
            <a:ext cx="3078482" cy="609600"/>
          </a:xfrm>
        </p:spPr>
        <p:txBody>
          <a:bodyPr/>
          <a:lstStyle/>
          <a:p>
            <a:r>
              <a:rPr lang="zh-TW" altLang="en-US" dirty="0"/>
              <a:t>水域安全教學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2" y="870889"/>
            <a:ext cx="3384013" cy="25383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2" y="3849034"/>
            <a:ext cx="3413761" cy="2560321"/>
          </a:xfrm>
          <a:prstGeom prst="rect">
            <a:avLst/>
          </a:prstGeom>
        </p:spPr>
      </p:pic>
      <p:pic>
        <p:nvPicPr>
          <p:cNvPr id="6" name="內容版面配置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775030"/>
            <a:ext cx="3246853" cy="26342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66" y="4066205"/>
            <a:ext cx="3124200" cy="234315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6407992" y="118108"/>
            <a:ext cx="341534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4000" smtClean="0"/>
              <a:t>CPR</a:t>
            </a:r>
            <a:r>
              <a:rPr lang="zh-TW" altLang="en-US" sz="4000" smtClean="0"/>
              <a:t>急救教學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313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7009" y="-583601"/>
            <a:ext cx="9722134" cy="1530020"/>
          </a:xfrm>
        </p:spPr>
        <p:txBody>
          <a:bodyPr/>
          <a:lstStyle/>
          <a:p>
            <a:r>
              <a:rPr lang="zh-TW" altLang="en-US" b="1" dirty="0" smtClean="0"/>
              <a:t>校園災害研習                                防災演練準備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031"/>
            <a:ext cx="2792385" cy="4538794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19" y="1524000"/>
            <a:ext cx="3819236" cy="28644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11" y="4209183"/>
            <a:ext cx="3495961" cy="26219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47" y="1479878"/>
            <a:ext cx="3938670" cy="295267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765" y="3858490"/>
            <a:ext cx="3665082" cy="27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6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809105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防災演練成果</a:t>
            </a: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2843213595"/>
              </p:ext>
            </p:extLst>
          </p:nvPr>
        </p:nvGraphicFramePr>
        <p:xfrm>
          <a:off x="980902" y="914401"/>
          <a:ext cx="9567949" cy="5622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http://163.20.166.200/pic/pic/bmp/plant/900601-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61" y="5419898"/>
            <a:ext cx="1690153" cy="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2335" y="0"/>
            <a:ext cx="10058402" cy="767542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防災演練成果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310033737"/>
              </p:ext>
            </p:extLst>
          </p:nvPr>
        </p:nvGraphicFramePr>
        <p:xfrm>
          <a:off x="137160" y="767542"/>
          <a:ext cx="11338559" cy="588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163.20.166.200/pic/pic/bmp/plant/900601-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61" y="5419898"/>
            <a:ext cx="1690153" cy="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0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2335" y="-167640"/>
            <a:ext cx="10058402" cy="908858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防災演練成果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464221652"/>
              </p:ext>
            </p:extLst>
          </p:nvPr>
        </p:nvGraphicFramePr>
        <p:xfrm>
          <a:off x="777240" y="741218"/>
          <a:ext cx="10881360" cy="5962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163.20.166.200/pic/pic/bmp/plant/900601-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61" y="5419898"/>
            <a:ext cx="1690153" cy="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3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570" t="14147" r="32969" b="17417"/>
          <a:stretch/>
        </p:blipFill>
        <p:spPr>
          <a:xfrm>
            <a:off x="0" y="609600"/>
            <a:ext cx="5760720" cy="61802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9219" t="13750" r="32656" b="18125"/>
          <a:stretch/>
        </p:blipFill>
        <p:spPr>
          <a:xfrm>
            <a:off x="5867400" y="609600"/>
            <a:ext cx="6324600" cy="617120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880360" y="0"/>
            <a:ext cx="810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後壁附設幼兒園 防災演練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868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sym typeface="Salesforce Sans"/>
              </a:rPr>
              <a:t>感謝大家的聆聽與指教！</a:t>
            </a:r>
            <a:r>
              <a:rPr lang="en-US" altLang="zh-TW" sz="4800" dirty="0">
                <a:sym typeface="Salesforce Sans"/>
              </a:rPr>
              <a:t/>
            </a:r>
            <a:br>
              <a:rPr lang="en-US" altLang="zh-TW" sz="4800" dirty="0">
                <a:sym typeface="Salesforce Sans"/>
              </a:rPr>
            </a:br>
            <a:endParaRPr lang="zh-TW" altLang="en-US" sz="4800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D4C5657-E23B-449B-BEA7-D5450D225543}"/>
              </a:ext>
            </a:extLst>
          </p:cNvPr>
          <p:cNvSpPr/>
          <p:nvPr/>
        </p:nvSpPr>
        <p:spPr>
          <a:xfrm>
            <a:off x="1271464" y="188640"/>
            <a:ext cx="9649072" cy="64807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1919535" y="404665"/>
            <a:ext cx="2716697" cy="46166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學校基本資料</a:t>
            </a:r>
          </a:p>
        </p:txBody>
      </p:sp>
      <p:sp>
        <p:nvSpPr>
          <p:cNvPr id="22" name="橢圓 21"/>
          <p:cNvSpPr/>
          <p:nvPr/>
        </p:nvSpPr>
        <p:spPr>
          <a:xfrm>
            <a:off x="1415481" y="326269"/>
            <a:ext cx="618455" cy="618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415480" y="5277403"/>
            <a:ext cx="45281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住址：臺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南市後壁區後壁里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195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班級數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幼稚班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學生數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幼稚園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教職員工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（正式編制）</a:t>
            </a:r>
          </a:p>
        </p:txBody>
      </p:sp>
      <p:pic>
        <p:nvPicPr>
          <p:cNvPr id="10" name="圖片 9"/>
          <p:cNvPicPr/>
          <p:nvPr/>
        </p:nvPicPr>
        <p:blipFill rotWithShape="1">
          <a:blip r:embed="rId2"/>
          <a:srcRect l="3776" t="27135" r="9524" b="7427"/>
          <a:stretch/>
        </p:blipFill>
        <p:spPr bwMode="auto">
          <a:xfrm>
            <a:off x="1645920" y="1082353"/>
            <a:ext cx="8930640" cy="4195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橢圓 1"/>
          <p:cNvSpPr/>
          <p:nvPr/>
        </p:nvSpPr>
        <p:spPr>
          <a:xfrm>
            <a:off x="7543800" y="2103120"/>
            <a:ext cx="1828800" cy="1051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14419"/>
              </p:ext>
            </p:extLst>
          </p:nvPr>
        </p:nvGraphicFramePr>
        <p:xfrm>
          <a:off x="106681" y="914400"/>
          <a:ext cx="11016934" cy="56387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11495"/>
                <a:gridCol w="1450135"/>
                <a:gridCol w="1450135"/>
                <a:gridCol w="6705169"/>
              </a:tblGrid>
              <a:tr h="840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災害類型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判定年度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潛勢結果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詳細說明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1066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地震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109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中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耐震評估</a:t>
                      </a:r>
                      <a:r>
                        <a:rPr lang="en-US" sz="2400" kern="100" dirty="0">
                          <a:effectLst/>
                        </a:rPr>
                        <a:t>60≦ </a:t>
                      </a:r>
                      <a:r>
                        <a:rPr lang="en-US" sz="2400" kern="100" dirty="0" err="1">
                          <a:effectLst/>
                        </a:rPr>
                        <a:t>Ei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zh-TW" sz="2400" kern="100" dirty="0">
                          <a:effectLst/>
                        </a:rPr>
                        <a:t>值</a:t>
                      </a:r>
                      <a:r>
                        <a:rPr lang="en-US" sz="2400" kern="100" dirty="0">
                          <a:effectLst/>
                        </a:rPr>
                        <a:t>≦125 </a:t>
                      </a:r>
                      <a:r>
                        <a:rPr lang="zh-TW" sz="2400" kern="100" dirty="0">
                          <a:effectLst/>
                        </a:rPr>
                        <a:t>或</a:t>
                      </a:r>
                      <a:r>
                        <a:rPr lang="en-US" sz="2400" kern="100" dirty="0">
                          <a:effectLst/>
                        </a:rPr>
                        <a:t>0.1</a:t>
                      </a:r>
                      <a:r>
                        <a:rPr lang="zh-TW" sz="2400" kern="100" dirty="0">
                          <a:effectLst/>
                        </a:rPr>
                        <a:t>＜</a:t>
                      </a:r>
                      <a:r>
                        <a:rPr lang="en-US" sz="2400" kern="100" dirty="0">
                          <a:effectLst/>
                        </a:rPr>
                        <a:t> DI </a:t>
                      </a:r>
                      <a:r>
                        <a:rPr lang="zh-TW" sz="2400" kern="100" dirty="0">
                          <a:effectLst/>
                        </a:rPr>
                        <a:t>值＜</a:t>
                      </a:r>
                      <a:r>
                        <a:rPr lang="en-US" sz="2400" kern="100" dirty="0">
                          <a:effectLst/>
                        </a:rPr>
                        <a:t>0.2</a:t>
                      </a:r>
                      <a:r>
                        <a:rPr lang="zh-TW" sz="2400" kern="100" dirty="0">
                          <a:effectLst/>
                        </a:rPr>
                        <a:t>各類活動斷層兩側超過</a:t>
                      </a:r>
                      <a:r>
                        <a:rPr lang="en-US" sz="2400" kern="100" dirty="0">
                          <a:effectLst/>
                        </a:rPr>
                        <a:t>200</a:t>
                      </a:r>
                      <a:r>
                        <a:rPr lang="zh-TW" sz="2400" kern="100" dirty="0">
                          <a:effectLst/>
                        </a:rPr>
                        <a:t>公尺範圍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53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淹水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109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低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累積雨量達</a:t>
                      </a:r>
                      <a:r>
                        <a:rPr lang="en-US" sz="2400" kern="100" dirty="0">
                          <a:effectLst/>
                        </a:rPr>
                        <a:t> 450</a:t>
                      </a:r>
                      <a:r>
                        <a:rPr lang="zh-TW" sz="2400" kern="100" dirty="0">
                          <a:effectLst/>
                        </a:rPr>
                        <a:t>毫米，學校可能仍未淹水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1066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坡地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109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低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校園周邊</a:t>
                      </a:r>
                      <a:r>
                        <a:rPr lang="en-US" sz="2400" kern="100" dirty="0">
                          <a:effectLst/>
                        </a:rPr>
                        <a:t>200</a:t>
                      </a:r>
                      <a:r>
                        <a:rPr lang="zh-TW" sz="2400" kern="100" dirty="0">
                          <a:effectLst/>
                        </a:rPr>
                        <a:t>公尺範圍以下無土石流潛勢溪流或影響範圍或順向坡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1066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人為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109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中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人為災害高或低潛勢之</a:t>
                      </a:r>
                      <a:r>
                        <a:rPr lang="en-US" sz="2400" kern="100" dirty="0">
                          <a:effectLst/>
                        </a:rPr>
                        <a:t>1</a:t>
                      </a:r>
                      <a:r>
                        <a:rPr lang="zh-TW" sz="2400" kern="100" dirty="0">
                          <a:effectLst/>
                        </a:rPr>
                        <a:t>至</a:t>
                      </a:r>
                      <a:r>
                        <a:rPr lang="en-US" sz="2400" kern="100" dirty="0">
                          <a:effectLst/>
                        </a:rPr>
                        <a:t>5</a:t>
                      </a:r>
                      <a:r>
                        <a:rPr lang="zh-TW" sz="2400" kern="100" dirty="0">
                          <a:effectLst/>
                        </a:rPr>
                        <a:t>項條件中，同時滿足任</a:t>
                      </a:r>
                      <a:r>
                        <a:rPr lang="en-US" sz="2400" kern="100" dirty="0">
                          <a:effectLst/>
                        </a:rPr>
                        <a:t>2</a:t>
                      </a:r>
                      <a:r>
                        <a:rPr lang="zh-TW" sz="2400" kern="100" dirty="0">
                          <a:effectLst/>
                        </a:rPr>
                        <a:t>項以下條件者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53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輻射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109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無潛勢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zh-TW" sz="2400" kern="100" dirty="0">
                          <a:effectLst/>
                        </a:rPr>
                        <a:t>無輻射災害潛勢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  <a:tr h="533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海嘯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109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</a:rPr>
                        <a:t>無潛勢</a:t>
                      </a:r>
                      <a:endParaRPr lang="zh-TW" sz="2400" kern="10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zh-TW" sz="2400" kern="100" dirty="0">
                          <a:effectLst/>
                        </a:rPr>
                        <a:t>無海嘯災害潛勢</a:t>
                      </a:r>
                      <a:endParaRPr lang="zh-TW" sz="24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950811" y="306996"/>
            <a:ext cx="4992789" cy="46166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壁國小校區災害潛勢評估結果</a:t>
            </a:r>
          </a:p>
        </p:txBody>
      </p:sp>
      <p:sp>
        <p:nvSpPr>
          <p:cNvPr id="5" name="橢圓 4"/>
          <p:cNvSpPr/>
          <p:nvPr/>
        </p:nvSpPr>
        <p:spPr>
          <a:xfrm>
            <a:off x="446757" y="228600"/>
            <a:ext cx="618455" cy="618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6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A41C0CA4-3B65-4323-84B5-3A32EAB4389C}"/>
              </a:ext>
            </a:extLst>
          </p:cNvPr>
          <p:cNvSpPr/>
          <p:nvPr/>
        </p:nvSpPr>
        <p:spPr>
          <a:xfrm>
            <a:off x="1271464" y="188640"/>
            <a:ext cx="9649072" cy="64807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484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1" y="-230533"/>
            <a:ext cx="11856719" cy="1358293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委員要求改善情形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sz="1800" dirty="0" smtClean="0"/>
              <a:t>地圖經緯度修正   圖例在地圖中標示  符合教育部版本              修改計畫經費編例統計表                 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endParaRPr lang="zh-TW" altLang="en-US" sz="1800" dirty="0"/>
          </a:p>
        </p:txBody>
      </p:sp>
      <p:pic>
        <p:nvPicPr>
          <p:cNvPr id="4" name="Picture 2" descr="http://163.20.166.200/pic/pic/bmp/plant/900601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61" y="5419898"/>
            <a:ext cx="1690153" cy="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005841"/>
            <a:ext cx="4815840" cy="5852160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930" t="6126" r="17174" b="13153"/>
          <a:stretch/>
        </p:blipFill>
        <p:spPr>
          <a:xfrm>
            <a:off x="5074920" y="1005841"/>
            <a:ext cx="7117080" cy="585215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906000" y="5419898"/>
            <a:ext cx="1989814" cy="113330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1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271" y="-20026"/>
            <a:ext cx="10058402" cy="875607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防震教學</a:t>
            </a:r>
          </a:p>
        </p:txBody>
      </p:sp>
      <p:pic>
        <p:nvPicPr>
          <p:cNvPr id="4" name="Picture 2" descr="http://163.20.166.200/pic/pic/bmp/plant/900601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61" y="5419898"/>
            <a:ext cx="1690153" cy="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" y="917926"/>
            <a:ext cx="5652655" cy="529806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99" y="917926"/>
            <a:ext cx="6081701" cy="52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97" y="5600015"/>
            <a:ext cx="16891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1222778" y="0"/>
            <a:ext cx="10058402" cy="1219200"/>
          </a:xfrm>
        </p:spPr>
        <p:txBody>
          <a:bodyPr/>
          <a:lstStyle/>
          <a:p>
            <a:r>
              <a:rPr lang="zh-TW" altLang="en-US" dirty="0" smtClean="0"/>
              <a:t>   </a:t>
            </a:r>
            <a:r>
              <a:rPr lang="zh-TW" altLang="en-US" sz="4400" b="1" dirty="0" smtClean="0"/>
              <a:t>教案設計</a:t>
            </a:r>
            <a:endParaRPr lang="zh-TW" altLang="en-US" sz="4400" b="1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19247" t="6250" r="18111" b="23116"/>
          <a:stretch/>
        </p:blipFill>
        <p:spPr>
          <a:xfrm>
            <a:off x="142125" y="1231479"/>
            <a:ext cx="6109854" cy="51670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20525" t="25852" r="23437" b="19887"/>
          <a:stretch/>
        </p:blipFill>
        <p:spPr>
          <a:xfrm>
            <a:off x="6251979" y="1630688"/>
            <a:ext cx="5465618" cy="39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6612" y="259080"/>
            <a:ext cx="10058402" cy="659476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b="1" dirty="0" smtClean="0"/>
              <a:t>防災繪本教學</a:t>
            </a:r>
            <a:r>
              <a:rPr lang="en-US" altLang="zh-TW" sz="4400" b="1" dirty="0" smtClean="0"/>
              <a:t>--- </a:t>
            </a:r>
            <a:r>
              <a:rPr lang="zh-TW" altLang="en-US" sz="4400" b="1" dirty="0" smtClean="0"/>
              <a:t>忍者村的遷移</a:t>
            </a:r>
            <a:endParaRPr lang="zh-TW" altLang="en-US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489" y="5722274"/>
            <a:ext cx="16891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56" y="1259499"/>
            <a:ext cx="5501433" cy="480879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7" y="1259499"/>
            <a:ext cx="6099249" cy="48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63" y="5456266"/>
            <a:ext cx="16891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532234" y="0"/>
            <a:ext cx="6237694" cy="1219200"/>
          </a:xfrm>
        </p:spPr>
        <p:txBody>
          <a:bodyPr>
            <a:normAutofit fontScale="90000"/>
          </a:bodyPr>
          <a:lstStyle/>
          <a:p>
            <a:r>
              <a:rPr lang="zh-TW" altLang="en-US" sz="5400" b="1" dirty="0" smtClean="0"/>
              <a:t>車籠埔斷層  校外參訪</a:t>
            </a:r>
            <a:endParaRPr lang="zh-TW" altLang="en-US" sz="5400" b="1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657"/>
            <a:ext cx="6508814" cy="4814454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61" y="1877179"/>
            <a:ext cx="6233057" cy="39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TM03090434[[fn=木刻字型]]</Template>
  <TotalTime>1990</TotalTime>
  <Words>334</Words>
  <Application>Microsoft Office PowerPoint</Application>
  <PresentationFormat>寬螢幕</PresentationFormat>
  <Paragraphs>67</Paragraphs>
  <Slides>19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Salesforce Sans</vt:lpstr>
      <vt:lpstr>微軟正黑體</vt:lpstr>
      <vt:lpstr>標楷體</vt:lpstr>
      <vt:lpstr>Arial</vt:lpstr>
      <vt:lpstr>Segoe Print</vt:lpstr>
      <vt:lpstr>Times New Roman</vt:lpstr>
      <vt:lpstr>大自然插畫 16X9</vt:lpstr>
      <vt:lpstr>後壁國小防災校園建置 到校輔導訪視</vt:lpstr>
      <vt:lpstr>PowerPoint 簡報</vt:lpstr>
      <vt:lpstr>PowerPoint 簡報</vt:lpstr>
      <vt:lpstr>PowerPoint 簡報</vt:lpstr>
      <vt:lpstr>委員要求改善情形 地圖經緯度修正   圖例在地圖中標示  符合教育部版本              修改計畫經費編例統計表                  </vt:lpstr>
      <vt:lpstr>防震教學</vt:lpstr>
      <vt:lpstr>   教案設計</vt:lpstr>
      <vt:lpstr>防災繪本教學--- 忍者村的遷移</vt:lpstr>
      <vt:lpstr>車籠埔斷層  校外參訪</vt:lpstr>
      <vt:lpstr>消防知識宣導</vt:lpstr>
      <vt:lpstr>防火 用電 慎防一氧化碳  各項宣導  親師溝通                                                        電子看板宣導                                      校園網站宣導</vt:lpstr>
      <vt:lpstr>水域安全教學</vt:lpstr>
      <vt:lpstr>水域安全教學</vt:lpstr>
      <vt:lpstr>校園災害研習                                防災演練準備</vt:lpstr>
      <vt:lpstr>防災演練成果</vt:lpstr>
      <vt:lpstr>防災演練成果</vt:lpstr>
      <vt:lpstr>防災演練成果</vt:lpstr>
      <vt:lpstr>PowerPoint 簡報</vt:lpstr>
      <vt:lpstr>感謝大家的聆聽與指教！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地震防災演練宣導</dc:title>
  <dc:creator>user</dc:creator>
  <cp:lastModifiedBy>Acer</cp:lastModifiedBy>
  <cp:revision>140</cp:revision>
  <cp:lastPrinted>2020-09-09T07:05:17Z</cp:lastPrinted>
  <dcterms:created xsi:type="dcterms:W3CDTF">2018-08-23T07:23:17Z</dcterms:created>
  <dcterms:modified xsi:type="dcterms:W3CDTF">2020-09-18T07:18:43Z</dcterms:modified>
</cp:coreProperties>
</file>